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17" r:id="rId5"/>
  </p:sldMasterIdLst>
  <p:notesMasterIdLst>
    <p:notesMasterId r:id="rId23"/>
  </p:notesMasterIdLst>
  <p:sldIdLst>
    <p:sldId id="2080108353" r:id="rId6"/>
    <p:sldId id="2141411671" r:id="rId7"/>
    <p:sldId id="2080108369" r:id="rId8"/>
    <p:sldId id="2141411673" r:id="rId9"/>
    <p:sldId id="2141411678" r:id="rId10"/>
    <p:sldId id="2141411684" r:id="rId11"/>
    <p:sldId id="2141411679" r:id="rId12"/>
    <p:sldId id="2141411680" r:id="rId13"/>
    <p:sldId id="2141411681" r:id="rId14"/>
    <p:sldId id="2141411682" r:id="rId15"/>
    <p:sldId id="2141411683" r:id="rId16"/>
    <p:sldId id="2141411677" r:id="rId17"/>
    <p:sldId id="2141411676" r:id="rId18"/>
    <p:sldId id="2141411670" r:id="rId19"/>
    <p:sldId id="2141411662" r:id="rId20"/>
    <p:sldId id="2141411668" r:id="rId21"/>
    <p:sldId id="256" r:id="rId22"/>
  </p:sldIdLst>
  <p:sldSz cx="9144000" cy="5143500" type="screen16x9"/>
  <p:notesSz cx="6858000" cy="9144000"/>
  <p:defaultTextStyle>
    <a:defPPr>
      <a:defRPr lang="sv-SE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4DE8023-CF25-96E0-EA04-A6519C0215F6}" name="Ulrica Engström Nilsson" initials="UE" userId="S::ulrica.engstrom.nilsson@partsradet.se::cc90c149-adc6-4c2c-88ac-22435988a73b" providerId="AD"/>
  <p188:author id="{25C1A177-A50F-0210-25B2-0F7FB7115FEF}" name="Sofia Malmer" initials="SM" userId="S::sofia.malmer@partsradet.se::d58aa492-5fde-4e96-8e04-f899f9484bc3" providerId="AD"/>
  <p188:author id="{054D95A8-467B-D1D8-D5FC-0B8691BE702F}" name="Emelie Frykberg" initials="EF" userId="S::emelie.frykberg@partsradet.se::6750b15a-dbc6-4a36-a179-12129552acef" providerId="AD"/>
  <p188:author id="{ED5F07F7-007E-4595-F60D-C8E8EE0C0CE7}" name="Annamari Thorell" initials="AT" userId="S::annamari.thorell@partsradet.se::b62b62e9-0d11-4c8e-9d62-0f6b86d4d0d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BA2"/>
    <a:srgbClr val="E7EFF0"/>
    <a:srgbClr val="CBDE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5BAB3B-233E-BF12-BC43-4BB48DBA46A9}" v="2" dt="2026-03-06T10:57:44.5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232830-E314-41A3-BCA0-53983D009AE4}" type="datetimeFigureOut">
              <a:rPr lang="sv-SE" smtClean="0"/>
              <a:t>2026-06-02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9DC143-6FA0-46E8-9113-2600D6E835A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55481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50"/>
              </a:spcBef>
            </a:pPr>
            <a:endParaRPr lang="sv-SE" i="1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DC143-6FA0-46E8-9113-2600D6E835A1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18492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1">
                <a:solidFill>
                  <a:schemeClr val="bg1"/>
                </a:solidFill>
                <a:highlight>
                  <a:srgbClr val="000000"/>
                </a:highlight>
              </a:rPr>
              <a:t>Fungerar oavsett förkunskap. </a:t>
            </a:r>
            <a:br>
              <a:rPr lang="sv-SE" b="1">
                <a:highlight>
                  <a:srgbClr val="000000"/>
                </a:highlight>
                <a:cs typeface="+mn-lt"/>
              </a:rPr>
            </a:br>
            <a:r>
              <a:rPr lang="sv-SE" b="1">
                <a:solidFill>
                  <a:schemeClr val="bg1"/>
                </a:solidFill>
                <a:highlight>
                  <a:srgbClr val="000000"/>
                </a:highlight>
              </a:rPr>
              <a:t>Den fungerar oavsett förkunskap. </a:t>
            </a:r>
            <a:br>
              <a:rPr lang="sv-SE" b="1">
                <a:highlight>
                  <a:srgbClr val="000000"/>
                </a:highlight>
                <a:cs typeface="+mn-lt"/>
              </a:rPr>
            </a:br>
            <a:r>
              <a:rPr lang="sv-SE" b="1">
                <a:solidFill>
                  <a:schemeClr val="bg1"/>
                </a:solidFill>
                <a:highlight>
                  <a:srgbClr val="000000"/>
                </a:highlight>
              </a:rPr>
              <a:t>Den kan användas både för introduktion av nya chefer och skyddsombud samt som kompetensutvecklin</a:t>
            </a:r>
            <a:r>
              <a:rPr lang="sv-SE">
                <a:solidFill>
                  <a:schemeClr val="bg1"/>
                </a:solidFill>
                <a:highlight>
                  <a:srgbClr val="000000"/>
                </a:highlight>
              </a:rPr>
              <a:t>g för redan verksamma.</a:t>
            </a:r>
            <a:endParaRPr lang="sv-SE">
              <a:solidFill>
                <a:srgbClr val="FFFFFF"/>
              </a:solidFill>
              <a:highlight>
                <a:srgbClr val="000000"/>
              </a:highlight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DC143-6FA0-46E8-9113-2600D6E835A1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79676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DE28F1-0E10-25F2-04E1-F4037364C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5B7B61-57A9-9523-33D3-94FD15FE89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72A4F3-8721-3151-AB15-69EA6AA351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50"/>
              </a:spcBef>
            </a:pPr>
            <a:endParaRPr lang="sv-SE" i="1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348101-12AD-0F34-54E5-4625E06EB9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DC143-6FA0-46E8-9113-2600D6E835A1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1619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I den </a:t>
            </a:r>
            <a:r>
              <a:rPr lang="en-US" err="1">
                <a:ea typeface="Calibri"/>
                <a:cs typeface="Calibri"/>
              </a:rPr>
              <a:t>dagliga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är</a:t>
            </a:r>
            <a:r>
              <a:rPr lang="en-US">
                <a:ea typeface="Calibri"/>
                <a:cs typeface="Calibri"/>
              </a:rPr>
              <a:t> det </a:t>
            </a:r>
            <a:r>
              <a:rPr lang="en-US" err="1">
                <a:ea typeface="Calibri"/>
                <a:cs typeface="Calibri"/>
              </a:rPr>
              <a:t>mer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individuellt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fokus</a:t>
            </a:r>
            <a:r>
              <a:rPr lang="en-US">
                <a:ea typeface="Calibri"/>
                <a:cs typeface="Calibri"/>
              </a:rPr>
              <a:t>.</a:t>
            </a:r>
            <a:br>
              <a:rPr lang="en-US">
                <a:ea typeface="Calibri"/>
                <a:cs typeface="+mn-lt"/>
              </a:rPr>
            </a:br>
            <a:r>
              <a:rPr lang="en-US">
                <a:ea typeface="Calibri"/>
                <a:cs typeface="Calibri"/>
              </a:rPr>
              <a:t>I </a:t>
            </a:r>
            <a:r>
              <a:rPr lang="en-US" err="1">
                <a:ea typeface="Calibri"/>
                <a:cs typeface="Calibri"/>
              </a:rPr>
              <a:t>vare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vecka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är</a:t>
            </a:r>
            <a:r>
              <a:rPr lang="en-US">
                <a:ea typeface="Calibri"/>
                <a:cs typeface="Calibri"/>
              </a:rPr>
              <a:t> det </a:t>
            </a:r>
            <a:r>
              <a:rPr lang="en-US" err="1">
                <a:ea typeface="Calibri"/>
                <a:cs typeface="Calibri"/>
              </a:rPr>
              <a:t>fokus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på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gruppperspektivet</a:t>
            </a:r>
          </a:p>
          <a:p>
            <a:r>
              <a:rPr lang="en-US">
                <a:ea typeface="Calibri"/>
                <a:cs typeface="Calibri"/>
              </a:rPr>
              <a:t>I </a:t>
            </a:r>
            <a:r>
              <a:rPr lang="en-US" err="1">
                <a:ea typeface="Calibri"/>
                <a:cs typeface="Calibri"/>
              </a:rPr>
              <a:t>varje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månad</a:t>
            </a:r>
            <a:r>
              <a:rPr lang="en-US">
                <a:ea typeface="Calibri"/>
                <a:cs typeface="Calibri"/>
              </a:rPr>
              <a:t> och </a:t>
            </a:r>
            <a:r>
              <a:rPr lang="en-US" err="1">
                <a:ea typeface="Calibri"/>
                <a:cs typeface="Calibri"/>
              </a:rPr>
              <a:t>varje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år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är</a:t>
            </a:r>
            <a:r>
              <a:rPr lang="en-US">
                <a:ea typeface="Calibri"/>
                <a:cs typeface="Calibri"/>
              </a:rPr>
              <a:t> det </a:t>
            </a:r>
            <a:r>
              <a:rPr lang="en-US" err="1">
                <a:ea typeface="Calibri"/>
                <a:cs typeface="Calibri"/>
              </a:rPr>
              <a:t>fokus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på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systematik</a:t>
            </a:r>
            <a:r>
              <a:rPr lang="en-US">
                <a:ea typeface="Calibri"/>
                <a:cs typeface="Calibri"/>
              </a:rPr>
              <a:t> och </a:t>
            </a:r>
            <a:r>
              <a:rPr lang="en-US" err="1">
                <a:ea typeface="Calibri"/>
                <a:cs typeface="Calibri"/>
              </a:rPr>
              <a:t>organisering</a:t>
            </a:r>
            <a:r>
              <a:rPr lang="en-US">
                <a:ea typeface="Calibri"/>
                <a:cs typeface="Calibri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DC143-6FA0-46E8-9113-2600D6E835A1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946585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I </a:t>
            </a:r>
            <a:r>
              <a:rPr lang="en-US" err="1">
                <a:ea typeface="Calibri"/>
                <a:cs typeface="Calibri"/>
              </a:rPr>
              <a:t>varje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modul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går</a:t>
            </a:r>
            <a:r>
              <a:rPr lang="en-US">
                <a:ea typeface="Calibri"/>
                <a:cs typeface="Calibri"/>
              </a:rPr>
              <a:t> vi </a:t>
            </a:r>
            <a:r>
              <a:rPr lang="en-US" err="1">
                <a:ea typeface="Calibri"/>
                <a:cs typeface="Calibri"/>
              </a:rPr>
              <a:t>igenom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vad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lagen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säger</a:t>
            </a:r>
            <a:r>
              <a:rPr lang="en-US">
                <a:ea typeface="Calibri"/>
                <a:cs typeface="Calibri"/>
              </a:rPr>
              <a:t> och </a:t>
            </a:r>
            <a:r>
              <a:rPr lang="en-US" err="1">
                <a:ea typeface="Calibri"/>
                <a:cs typeface="Calibri"/>
              </a:rPr>
              <a:t>hur</a:t>
            </a:r>
            <a:r>
              <a:rPr lang="en-US">
                <a:ea typeface="Calibri"/>
                <a:cs typeface="Calibri"/>
              </a:rPr>
              <a:t> man </a:t>
            </a:r>
            <a:r>
              <a:rPr lang="en-US" err="1">
                <a:ea typeface="Calibri"/>
                <a:cs typeface="Calibri"/>
              </a:rPr>
              <a:t>bidrar</a:t>
            </a:r>
            <a:r>
              <a:rPr lang="en-US">
                <a:ea typeface="Calibri"/>
                <a:cs typeface="Calibri"/>
              </a:rPr>
              <a:t> utifrån sin roll.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DC143-6FA0-46E8-9113-2600D6E835A1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067934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ea typeface="Calibri"/>
                <a:cs typeface="Calibri"/>
              </a:rPr>
              <a:t>Deltagarna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uppmuntras</a:t>
            </a:r>
            <a:r>
              <a:rPr lang="en-US">
                <a:ea typeface="Calibri"/>
                <a:cs typeface="Calibri"/>
              </a:rPr>
              <a:t> till </a:t>
            </a:r>
            <a:r>
              <a:rPr lang="en-US" err="1">
                <a:ea typeface="Calibri"/>
                <a:cs typeface="Calibri"/>
              </a:rPr>
              <a:t>att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genomföra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uppgiften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tillsammans</a:t>
            </a:r>
            <a:r>
              <a:rPr lang="en-US">
                <a:ea typeface="Calibri"/>
                <a:cs typeface="Calibri"/>
              </a:rPr>
              <a:t> med skyddsombud/chef.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DC143-6FA0-46E8-9113-2600D6E835A1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37162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4E0C42-BDC8-D306-DEF5-29E6511812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AD71AF-2CB2-7335-2B99-A1D37734E3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CCFD9A-A982-199C-D255-1C99062652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50"/>
              </a:spcBef>
            </a:pPr>
            <a:endParaRPr lang="sv-SE" i="1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2A46FB-1924-6489-5C4E-755F048E98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DC143-6FA0-46E8-9113-2600D6E835A1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71628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0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0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0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Layouts/_rels/slideLayout1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2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Layouts/_rels/slideLayout5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8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8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8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8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8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typbild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6933CC7B-1DE9-46F0-85EC-58C5536D5D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475" y="1979155"/>
            <a:ext cx="2282546" cy="11897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280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bild 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>
            <a:extLst>
              <a:ext uri="{FF2B5EF4-FFF2-40B4-BE49-F238E27FC236}">
                <a16:creationId xmlns:a16="http://schemas.microsoft.com/office/drawing/2014/main" id="{4998C148-B933-42EC-A4BE-2D0FD5D7EB9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5328" y="3383917"/>
            <a:ext cx="6858000" cy="628525"/>
          </a:xfrm>
        </p:spPr>
        <p:txBody>
          <a:bodyPr/>
          <a:lstStyle>
            <a:lvl1pPr marL="0" indent="0" algn="l">
              <a:buNone/>
              <a:defRPr sz="225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Namn och/eller datum</a:t>
            </a:r>
          </a:p>
        </p:txBody>
      </p:sp>
      <p:sp>
        <p:nvSpPr>
          <p:cNvPr id="4" name="© www.partsradet.se">
            <a:extLst>
              <a:ext uri="{FF2B5EF4-FFF2-40B4-BE49-F238E27FC236}">
                <a16:creationId xmlns:a16="http://schemas.microsoft.com/office/drawing/2014/main" id="{99453514-7F6E-4460-A86A-F3CD53C65AAF}"/>
              </a:ext>
            </a:extLst>
          </p:cNvPr>
          <p:cNvSpPr txBox="1"/>
          <p:nvPr userDrawn="1"/>
        </p:nvSpPr>
        <p:spPr>
          <a:xfrm>
            <a:off x="700607" y="4571747"/>
            <a:ext cx="880049" cy="126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l">
              <a:lnSpc>
                <a:spcPct val="120000"/>
              </a:lnSpc>
              <a:defRPr sz="1400" b="0" cap="all">
                <a:solidFill>
                  <a:srgbClr val="FFFFFF"/>
                </a:solidFill>
                <a:latin typeface="Euclid Circular A Regular"/>
                <a:ea typeface="Euclid Circular A Regular"/>
                <a:cs typeface="Euclid Circular A Regular"/>
                <a:sym typeface="Euclid Circular A Regular"/>
              </a:defRPr>
            </a:lvl1pPr>
          </a:lstStyle>
          <a:p>
            <a:r>
              <a:rPr sz="525">
                <a:latin typeface="+mn-lt"/>
                <a:cs typeface="Arial" panose="020B0604020202020204" pitchFamily="34" charset="0"/>
              </a:rPr>
              <a:t>© www.partsradet.se</a:t>
            </a:r>
          </a:p>
        </p:txBody>
      </p:sp>
      <p:pic>
        <p:nvPicPr>
          <p:cNvPr id="5" name="Partsrådet_Logo_LeftAligned-White.png" descr="Partsrådet_Logo_LeftAligned-White.png">
            <a:extLst>
              <a:ext uri="{FF2B5EF4-FFF2-40B4-BE49-F238E27FC236}">
                <a16:creationId xmlns:a16="http://schemas.microsoft.com/office/drawing/2014/main" id="{0A07C72F-5102-4FD4-ACAC-4F43F743EC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6249" y="477608"/>
            <a:ext cx="2090230" cy="407348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209D22FB-BB9B-4DD8-82B0-03157E037C4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5328" y="1518894"/>
            <a:ext cx="6858000" cy="1085272"/>
          </a:xfrm>
        </p:spPr>
        <p:txBody>
          <a:bodyPr anchor="b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Presentationens titel</a:t>
            </a:r>
          </a:p>
        </p:txBody>
      </p:sp>
      <p:cxnSp>
        <p:nvCxnSpPr>
          <p:cNvPr id="9" name="Rak koppling 8">
            <a:extLst>
              <a:ext uri="{FF2B5EF4-FFF2-40B4-BE49-F238E27FC236}">
                <a16:creationId xmlns:a16="http://schemas.microsoft.com/office/drawing/2014/main" id="{89EB38E4-087A-685B-26D3-0CC1E4201FEA}"/>
              </a:ext>
            </a:extLst>
          </p:cNvPr>
          <p:cNvCxnSpPr/>
          <p:nvPr userDrawn="1"/>
        </p:nvCxnSpPr>
        <p:spPr>
          <a:xfrm>
            <a:off x="695092" y="3044284"/>
            <a:ext cx="46463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112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- och illustrationsbild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E7FE847-BE27-41D1-928A-B450E16FAB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90030" y="683280"/>
            <a:ext cx="3785141" cy="994172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9D867053-CF61-4AD5-9D63-5006E6EF66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775" y="404878"/>
            <a:ext cx="407348" cy="407348"/>
          </a:xfrm>
          <a:prstGeom prst="rect">
            <a:avLst/>
          </a:prstGeom>
        </p:spPr>
      </p:pic>
      <p:sp>
        <p:nvSpPr>
          <p:cNvPr id="11" name="Platshållare för bild 4">
            <a:extLst>
              <a:ext uri="{FF2B5EF4-FFF2-40B4-BE49-F238E27FC236}">
                <a16:creationId xmlns:a16="http://schemas.microsoft.com/office/drawing/2014/main" id="{45B2A4E5-9798-42B9-A004-FA6B31257F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3989696" cy="5143500"/>
          </a:xfrm>
          <a:blipFill>
            <a:blip r:embed="rId3"/>
            <a:stretch>
              <a:fillRect/>
            </a:stretch>
          </a:blipFill>
        </p:spPr>
        <p:txBody>
          <a:bodyPr tIns="1224000"/>
          <a:lstStyle>
            <a:lvl1pPr marL="0" indent="0" algn="ctr">
              <a:buNone/>
              <a:defRPr sz="1200"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10" name="Platshållare för innehåll 2">
            <a:extLst>
              <a:ext uri="{FF2B5EF4-FFF2-40B4-BE49-F238E27FC236}">
                <a16:creationId xmlns:a16="http://schemas.microsoft.com/office/drawing/2014/main" id="{2B8098BD-2A4B-9070-3837-235A8CEED23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390118" y="2001899"/>
            <a:ext cx="4503511" cy="2886051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>
              <a:defRPr sz="1100">
                <a:solidFill>
                  <a:schemeClr val="tx1"/>
                </a:solidFill>
              </a:defRPr>
            </a:lvl2pPr>
            <a:lvl3pPr>
              <a:defRPr sz="11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36599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- och illustrationsbild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E7FE847-BE27-41D1-928A-B450E16FAB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90031" y="683280"/>
            <a:ext cx="3788770" cy="994172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9D867053-CF61-4AD5-9D63-5006E6EF66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775" y="404878"/>
            <a:ext cx="407348" cy="407348"/>
          </a:xfrm>
          <a:prstGeom prst="rect">
            <a:avLst/>
          </a:prstGeom>
        </p:spPr>
      </p:pic>
      <p:sp>
        <p:nvSpPr>
          <p:cNvPr id="11" name="Platshållare för bild 4">
            <a:extLst>
              <a:ext uri="{FF2B5EF4-FFF2-40B4-BE49-F238E27FC236}">
                <a16:creationId xmlns:a16="http://schemas.microsoft.com/office/drawing/2014/main" id="{45B2A4E5-9798-42B9-A004-FA6B31257F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3989696" cy="5143500"/>
          </a:xfrm>
          <a:blipFill>
            <a:blip r:embed="rId3"/>
            <a:stretch>
              <a:fillRect/>
            </a:stretch>
          </a:blipFill>
        </p:spPr>
        <p:txBody>
          <a:bodyPr tIns="1224000"/>
          <a:lstStyle>
            <a:lvl1pPr marL="0" indent="0" algn="ctr">
              <a:buNone/>
              <a:defRPr sz="1200"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34BC6958-31AC-09B9-5476-88ADA5BA47E9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390118" y="2001899"/>
            <a:ext cx="4503511" cy="2886051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>
              <a:defRPr sz="1100">
                <a:solidFill>
                  <a:schemeClr val="tx1"/>
                </a:solidFill>
              </a:defRPr>
            </a:lvl2pPr>
            <a:lvl3pPr>
              <a:defRPr sz="11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70818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- och illustrationsbild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E7FE847-BE27-41D1-928A-B450E16FAB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90030" y="683280"/>
            <a:ext cx="3781513" cy="994172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9D867053-CF61-4AD5-9D63-5006E6EF66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775" y="404878"/>
            <a:ext cx="407348" cy="407348"/>
          </a:xfrm>
          <a:prstGeom prst="rect">
            <a:avLst/>
          </a:prstGeom>
        </p:spPr>
      </p:pic>
      <p:sp>
        <p:nvSpPr>
          <p:cNvPr id="11" name="Platshållare för bild 4">
            <a:extLst>
              <a:ext uri="{FF2B5EF4-FFF2-40B4-BE49-F238E27FC236}">
                <a16:creationId xmlns:a16="http://schemas.microsoft.com/office/drawing/2014/main" id="{45B2A4E5-9798-42B9-A004-FA6B31257F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3989696" cy="5143500"/>
          </a:xfrm>
          <a:blipFill>
            <a:blip r:embed="rId3"/>
            <a:stretch>
              <a:fillRect/>
            </a:stretch>
          </a:blipFill>
        </p:spPr>
        <p:txBody>
          <a:bodyPr tIns="1224000"/>
          <a:lstStyle>
            <a:lvl1pPr marL="0" indent="0" algn="ctr">
              <a:buNone/>
              <a:defRPr sz="1200"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78DD352B-1DB3-F949-535A-E7EEACE3ADF3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390118" y="2001899"/>
            <a:ext cx="4503511" cy="2886051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>
              <a:defRPr sz="1100">
                <a:solidFill>
                  <a:schemeClr val="tx1"/>
                </a:solidFill>
              </a:defRPr>
            </a:lvl2pPr>
            <a:lvl3pPr>
              <a:defRPr sz="11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83139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- och illustrationsbild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E7FE847-BE27-41D1-928A-B450E16FAB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90030" y="683280"/>
            <a:ext cx="3781513" cy="994172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9D867053-CF61-4AD5-9D63-5006E6EF66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775" y="404878"/>
            <a:ext cx="407348" cy="407348"/>
          </a:xfrm>
          <a:prstGeom prst="rect">
            <a:avLst/>
          </a:prstGeom>
        </p:spPr>
      </p:pic>
      <p:sp>
        <p:nvSpPr>
          <p:cNvPr id="11" name="Platshållare för bild 4">
            <a:extLst>
              <a:ext uri="{FF2B5EF4-FFF2-40B4-BE49-F238E27FC236}">
                <a16:creationId xmlns:a16="http://schemas.microsoft.com/office/drawing/2014/main" id="{45B2A4E5-9798-42B9-A004-FA6B31257F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3989696" cy="5143500"/>
          </a:xfrm>
          <a:blipFill>
            <a:blip r:embed="rId3"/>
            <a:stretch>
              <a:fillRect/>
            </a:stretch>
          </a:blipFill>
        </p:spPr>
        <p:txBody>
          <a:bodyPr tIns="1224000"/>
          <a:lstStyle>
            <a:lvl1pPr marL="0" indent="0" algn="ctr">
              <a:buNone/>
              <a:defRPr sz="1200"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F58421C9-4371-0685-7701-E2517891F690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390118" y="2001899"/>
            <a:ext cx="4503511" cy="2886051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>
              <a:defRPr sz="1100">
                <a:solidFill>
                  <a:schemeClr val="tx1"/>
                </a:solidFill>
              </a:defRPr>
            </a:lvl2pPr>
            <a:lvl3pPr>
              <a:defRPr sz="11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46262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- och illustrationsbild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E7FE847-BE27-41D1-928A-B450E16FAB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90030" y="683280"/>
            <a:ext cx="3785141" cy="994172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9D867053-CF61-4AD5-9D63-5006E6EF66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775" y="404878"/>
            <a:ext cx="407348" cy="407348"/>
          </a:xfrm>
          <a:prstGeom prst="rect">
            <a:avLst/>
          </a:prstGeom>
        </p:spPr>
      </p:pic>
      <p:sp>
        <p:nvSpPr>
          <p:cNvPr id="11" name="Platshållare för bild 4">
            <a:extLst>
              <a:ext uri="{FF2B5EF4-FFF2-40B4-BE49-F238E27FC236}">
                <a16:creationId xmlns:a16="http://schemas.microsoft.com/office/drawing/2014/main" id="{45B2A4E5-9798-42B9-A004-FA6B31257F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3989696" cy="5143500"/>
          </a:xfrm>
          <a:blipFill>
            <a:blip r:embed="rId3"/>
            <a:stretch>
              <a:fillRect/>
            </a:stretch>
          </a:blipFill>
        </p:spPr>
        <p:txBody>
          <a:bodyPr tIns="1224000"/>
          <a:lstStyle>
            <a:lvl1pPr marL="0" indent="0" algn="ctr">
              <a:buNone/>
              <a:defRPr sz="1200"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B5C150B0-1BE7-DB09-B512-9BF99A0BE910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390118" y="2001899"/>
            <a:ext cx="4503511" cy="2886051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>
              <a:defRPr sz="1100">
                <a:solidFill>
                  <a:schemeClr val="tx1"/>
                </a:solidFill>
              </a:defRPr>
            </a:lvl2pPr>
            <a:lvl3pPr>
              <a:defRPr sz="11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92210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- och illustrationsbild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E7FE847-BE27-41D1-928A-B450E16FAB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90030" y="683280"/>
            <a:ext cx="3777884" cy="994172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9D867053-CF61-4AD5-9D63-5006E6EF66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775" y="404878"/>
            <a:ext cx="407348" cy="407348"/>
          </a:xfrm>
          <a:prstGeom prst="rect">
            <a:avLst/>
          </a:prstGeom>
        </p:spPr>
      </p:pic>
      <p:sp>
        <p:nvSpPr>
          <p:cNvPr id="11" name="Platshållare för bild 4">
            <a:extLst>
              <a:ext uri="{FF2B5EF4-FFF2-40B4-BE49-F238E27FC236}">
                <a16:creationId xmlns:a16="http://schemas.microsoft.com/office/drawing/2014/main" id="{45B2A4E5-9798-42B9-A004-FA6B31257F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3989696" cy="5143500"/>
          </a:xfrm>
          <a:blipFill>
            <a:blip r:embed="rId3"/>
            <a:stretch>
              <a:fillRect/>
            </a:stretch>
          </a:blipFill>
        </p:spPr>
        <p:txBody>
          <a:bodyPr tIns="1224000"/>
          <a:lstStyle>
            <a:lvl1pPr marL="0" indent="0" algn="ctr">
              <a:buNone/>
              <a:defRPr sz="1200"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346FFD18-FDAB-1286-8B5C-A996BC3713E7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390118" y="2001899"/>
            <a:ext cx="4503511" cy="2886051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>
              <a:defRPr sz="1100">
                <a:solidFill>
                  <a:schemeClr val="tx1"/>
                </a:solidFill>
              </a:defRPr>
            </a:lvl2pPr>
            <a:lvl3pPr>
              <a:defRPr sz="11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987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indelar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FBA17746-C696-4540-81F3-B05C5A8BD3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3999" cy="5137915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65B4F114-6C2C-489F-8305-4A27488285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879" y="404876"/>
            <a:ext cx="407349" cy="407349"/>
          </a:xfrm>
          <a:prstGeom prst="rect">
            <a:avLst/>
          </a:prstGeom>
        </p:spPr>
      </p:pic>
      <p:sp>
        <p:nvSpPr>
          <p:cNvPr id="22" name="Rubrik 1">
            <a:extLst>
              <a:ext uri="{FF2B5EF4-FFF2-40B4-BE49-F238E27FC236}">
                <a16:creationId xmlns:a16="http://schemas.microsoft.com/office/drawing/2014/main" id="{F1F557EB-2552-414A-BB55-BAF72CAEA46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0969" y="1376073"/>
            <a:ext cx="6858000" cy="1182643"/>
          </a:xfrm>
        </p:spPr>
        <p:txBody>
          <a:bodyPr anchor="b"/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v-SE"/>
              <a:t>Kapitel</a:t>
            </a:r>
          </a:p>
        </p:txBody>
      </p:sp>
      <p:sp>
        <p:nvSpPr>
          <p:cNvPr id="23" name="Underrubrik 2">
            <a:extLst>
              <a:ext uri="{FF2B5EF4-FFF2-40B4-BE49-F238E27FC236}">
                <a16:creationId xmlns:a16="http://schemas.microsoft.com/office/drawing/2014/main" id="{AAC1B2C8-C476-4905-9F7A-103E5FF0D59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6273" y="3384108"/>
            <a:ext cx="6858000" cy="628525"/>
          </a:xfrm>
        </p:spPr>
        <p:txBody>
          <a:bodyPr/>
          <a:lstStyle>
            <a:lvl1pPr marL="0" indent="0" algn="l">
              <a:buNone/>
              <a:defRPr sz="2250">
                <a:solidFill>
                  <a:schemeClr val="bg1"/>
                </a:solidFill>
                <a:latin typeface="+mj-lt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sv-SE"/>
              <a:t>Underrubrik</a:t>
            </a:r>
          </a:p>
        </p:txBody>
      </p:sp>
      <p:cxnSp>
        <p:nvCxnSpPr>
          <p:cNvPr id="9" name="Rak koppling 8">
            <a:extLst>
              <a:ext uri="{FF2B5EF4-FFF2-40B4-BE49-F238E27FC236}">
                <a16:creationId xmlns:a16="http://schemas.microsoft.com/office/drawing/2014/main" id="{33960DC2-A84F-97A4-8461-C4ADD7433F33}"/>
              </a:ext>
            </a:extLst>
          </p:cNvPr>
          <p:cNvCxnSpPr/>
          <p:nvPr userDrawn="1"/>
        </p:nvCxnSpPr>
        <p:spPr>
          <a:xfrm>
            <a:off x="695093" y="3044284"/>
            <a:ext cx="46463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335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indelar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FBA17746-C696-4540-81F3-B05C5A8BD3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3999" cy="5137915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65B4F114-6C2C-489F-8305-4A27488285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879" y="404876"/>
            <a:ext cx="407349" cy="407349"/>
          </a:xfrm>
          <a:prstGeom prst="rect">
            <a:avLst/>
          </a:prstGeom>
        </p:spPr>
      </p:pic>
      <p:sp>
        <p:nvSpPr>
          <p:cNvPr id="9" name="Underrubrik 2">
            <a:extLst>
              <a:ext uri="{FF2B5EF4-FFF2-40B4-BE49-F238E27FC236}">
                <a16:creationId xmlns:a16="http://schemas.microsoft.com/office/drawing/2014/main" id="{110DA491-AD5E-4039-91A8-66F5B940544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6273" y="3384108"/>
            <a:ext cx="6858000" cy="628525"/>
          </a:xfrm>
        </p:spPr>
        <p:txBody>
          <a:bodyPr/>
          <a:lstStyle>
            <a:lvl1pPr marL="0" indent="0" algn="l">
              <a:buNone/>
              <a:defRPr sz="2250">
                <a:solidFill>
                  <a:schemeClr val="bg1"/>
                </a:solidFill>
                <a:latin typeface="+mj-lt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10" name="Rubrik 1">
            <a:extLst>
              <a:ext uri="{FF2B5EF4-FFF2-40B4-BE49-F238E27FC236}">
                <a16:creationId xmlns:a16="http://schemas.microsoft.com/office/drawing/2014/main" id="{AFD60736-3E70-42D0-999E-FF602D664A7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0969" y="1376073"/>
            <a:ext cx="6858000" cy="1182643"/>
          </a:xfrm>
        </p:spPr>
        <p:txBody>
          <a:bodyPr anchor="b"/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v-SE"/>
              <a:t>Kapitel</a:t>
            </a:r>
          </a:p>
        </p:txBody>
      </p: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A413195B-B990-3639-16A7-D235B9249981}"/>
              </a:ext>
            </a:extLst>
          </p:cNvPr>
          <p:cNvCxnSpPr/>
          <p:nvPr userDrawn="1"/>
        </p:nvCxnSpPr>
        <p:spPr>
          <a:xfrm>
            <a:off x="695093" y="3044284"/>
            <a:ext cx="46463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559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indelare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FBA17746-C696-4540-81F3-B05C5A8BD3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3999" cy="5137915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65B4F114-6C2C-489F-8305-4A27488285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879" y="404876"/>
            <a:ext cx="407349" cy="407349"/>
          </a:xfrm>
          <a:prstGeom prst="rect">
            <a:avLst/>
          </a:prstGeom>
        </p:spPr>
      </p:pic>
      <p:sp>
        <p:nvSpPr>
          <p:cNvPr id="12" name="Underrubrik 2">
            <a:extLst>
              <a:ext uri="{FF2B5EF4-FFF2-40B4-BE49-F238E27FC236}">
                <a16:creationId xmlns:a16="http://schemas.microsoft.com/office/drawing/2014/main" id="{E84A9E22-4FE9-46C9-BBBC-735197E01E7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6273" y="3384108"/>
            <a:ext cx="6858000" cy="628525"/>
          </a:xfrm>
        </p:spPr>
        <p:txBody>
          <a:bodyPr/>
          <a:lstStyle>
            <a:lvl1pPr marL="0" indent="0" algn="l">
              <a:buNone/>
              <a:defRPr sz="2250">
                <a:solidFill>
                  <a:schemeClr val="bg1"/>
                </a:solidFill>
                <a:latin typeface="+mj-lt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074A74E5-A46B-47D2-8B3A-B968C5948AD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0969" y="1376073"/>
            <a:ext cx="6858000" cy="1182643"/>
          </a:xfrm>
        </p:spPr>
        <p:txBody>
          <a:bodyPr anchor="b"/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v-SE"/>
              <a:t>Kapitel</a:t>
            </a:r>
          </a:p>
        </p:txBody>
      </p: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BD5DCBFF-BCC5-B7AA-E1BC-440BC5BD2A01}"/>
              </a:ext>
            </a:extLst>
          </p:cNvPr>
          <p:cNvCxnSpPr/>
          <p:nvPr userDrawn="1"/>
        </p:nvCxnSpPr>
        <p:spPr>
          <a:xfrm>
            <a:off x="695093" y="3044284"/>
            <a:ext cx="46463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873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indelare 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FBA17746-C696-4540-81F3-B05C5A8BD3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3999" cy="5137915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65B4F114-6C2C-489F-8305-4A27488285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879" y="404876"/>
            <a:ext cx="407349" cy="407349"/>
          </a:xfrm>
          <a:prstGeom prst="rect">
            <a:avLst/>
          </a:prstGeom>
        </p:spPr>
      </p:pic>
      <p:sp>
        <p:nvSpPr>
          <p:cNvPr id="12" name="Underrubrik 2">
            <a:extLst>
              <a:ext uri="{FF2B5EF4-FFF2-40B4-BE49-F238E27FC236}">
                <a16:creationId xmlns:a16="http://schemas.microsoft.com/office/drawing/2014/main" id="{6BBA7EA3-8DB3-40A1-8DB7-02D3311CC0A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6273" y="3384108"/>
            <a:ext cx="6858000" cy="628525"/>
          </a:xfrm>
        </p:spPr>
        <p:txBody>
          <a:bodyPr/>
          <a:lstStyle>
            <a:lvl1pPr marL="0" indent="0" algn="l">
              <a:buNone/>
              <a:defRPr sz="2250">
                <a:solidFill>
                  <a:schemeClr val="bg1"/>
                </a:solidFill>
                <a:latin typeface="+mj-lt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94C4EBC9-1802-4F1E-BA22-F92D989E705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0969" y="1376073"/>
            <a:ext cx="6858000" cy="1182643"/>
          </a:xfrm>
        </p:spPr>
        <p:txBody>
          <a:bodyPr anchor="b"/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v-SE"/>
              <a:t>Kapitel</a:t>
            </a:r>
          </a:p>
        </p:txBody>
      </p: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C3E67481-7FC4-01BE-F274-61A76C359E0C}"/>
              </a:ext>
            </a:extLst>
          </p:cNvPr>
          <p:cNvCxnSpPr/>
          <p:nvPr userDrawn="1"/>
        </p:nvCxnSpPr>
        <p:spPr>
          <a:xfrm>
            <a:off x="695093" y="3044284"/>
            <a:ext cx="46463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110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bild 5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>
            <a:extLst>
              <a:ext uri="{FF2B5EF4-FFF2-40B4-BE49-F238E27FC236}">
                <a16:creationId xmlns:a16="http://schemas.microsoft.com/office/drawing/2014/main" id="{4998C148-B933-42EC-A4BE-2D0FD5D7EB9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5328" y="3383917"/>
            <a:ext cx="6858000" cy="628525"/>
          </a:xfrm>
        </p:spPr>
        <p:txBody>
          <a:bodyPr/>
          <a:lstStyle>
            <a:lvl1pPr marL="0" indent="0" algn="l">
              <a:buNone/>
              <a:defRPr sz="225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Namn och/eller datum</a:t>
            </a:r>
          </a:p>
        </p:txBody>
      </p:sp>
      <p:sp>
        <p:nvSpPr>
          <p:cNvPr id="4" name="© www.partsradet.se">
            <a:extLst>
              <a:ext uri="{FF2B5EF4-FFF2-40B4-BE49-F238E27FC236}">
                <a16:creationId xmlns:a16="http://schemas.microsoft.com/office/drawing/2014/main" id="{99453514-7F6E-4460-A86A-F3CD53C65AAF}"/>
              </a:ext>
            </a:extLst>
          </p:cNvPr>
          <p:cNvSpPr txBox="1"/>
          <p:nvPr userDrawn="1"/>
        </p:nvSpPr>
        <p:spPr>
          <a:xfrm>
            <a:off x="700607" y="4571747"/>
            <a:ext cx="880049" cy="126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l">
              <a:lnSpc>
                <a:spcPct val="120000"/>
              </a:lnSpc>
              <a:defRPr sz="1400" b="0" cap="all">
                <a:solidFill>
                  <a:srgbClr val="FFFFFF"/>
                </a:solidFill>
                <a:latin typeface="Euclid Circular A Regular"/>
                <a:ea typeface="Euclid Circular A Regular"/>
                <a:cs typeface="Euclid Circular A Regular"/>
                <a:sym typeface="Euclid Circular A Regular"/>
              </a:defRPr>
            </a:lvl1pPr>
          </a:lstStyle>
          <a:p>
            <a:r>
              <a:rPr sz="525">
                <a:latin typeface="+mn-lt"/>
                <a:cs typeface="Arial" panose="020B0604020202020204" pitchFamily="34" charset="0"/>
              </a:rPr>
              <a:t>© www.partsradet.se</a:t>
            </a:r>
          </a:p>
        </p:txBody>
      </p:sp>
      <p:pic>
        <p:nvPicPr>
          <p:cNvPr id="5" name="Partsrådet_Logo_LeftAligned-White.png" descr="Partsrådet_Logo_LeftAligned-White.png">
            <a:extLst>
              <a:ext uri="{FF2B5EF4-FFF2-40B4-BE49-F238E27FC236}">
                <a16:creationId xmlns:a16="http://schemas.microsoft.com/office/drawing/2014/main" id="{0A07C72F-5102-4FD4-ACAC-4F43F743EC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6249" y="477608"/>
            <a:ext cx="2090230" cy="407348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96E7142F-0C6A-4961-B2A0-BA2B6CC5153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5328" y="1518894"/>
            <a:ext cx="6858000" cy="1085272"/>
          </a:xfrm>
        </p:spPr>
        <p:txBody>
          <a:bodyPr anchor="b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Presentationens titel</a:t>
            </a:r>
          </a:p>
        </p:txBody>
      </p:sp>
      <p:cxnSp>
        <p:nvCxnSpPr>
          <p:cNvPr id="9" name="Rak koppling 8">
            <a:extLst>
              <a:ext uri="{FF2B5EF4-FFF2-40B4-BE49-F238E27FC236}">
                <a16:creationId xmlns:a16="http://schemas.microsoft.com/office/drawing/2014/main" id="{961A5823-4C14-543B-C5CF-65D1362A116F}"/>
              </a:ext>
            </a:extLst>
          </p:cNvPr>
          <p:cNvCxnSpPr/>
          <p:nvPr userDrawn="1"/>
        </p:nvCxnSpPr>
        <p:spPr>
          <a:xfrm>
            <a:off x="695092" y="3044284"/>
            <a:ext cx="46463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980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indelare 5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FBA17746-C696-4540-81F3-B05C5A8BD3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3999" cy="5137915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65B4F114-6C2C-489F-8305-4A27488285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879" y="404876"/>
            <a:ext cx="407349" cy="407349"/>
          </a:xfrm>
          <a:prstGeom prst="rect">
            <a:avLst/>
          </a:prstGeom>
        </p:spPr>
      </p:pic>
      <p:sp>
        <p:nvSpPr>
          <p:cNvPr id="12" name="Underrubrik 2">
            <a:extLst>
              <a:ext uri="{FF2B5EF4-FFF2-40B4-BE49-F238E27FC236}">
                <a16:creationId xmlns:a16="http://schemas.microsoft.com/office/drawing/2014/main" id="{EF34E09F-676F-479E-9122-EB461ADF3D7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6273" y="3384108"/>
            <a:ext cx="6858000" cy="628525"/>
          </a:xfrm>
        </p:spPr>
        <p:txBody>
          <a:bodyPr/>
          <a:lstStyle>
            <a:lvl1pPr marL="0" indent="0" algn="l">
              <a:buNone/>
              <a:defRPr sz="2250">
                <a:solidFill>
                  <a:schemeClr val="bg1"/>
                </a:solidFill>
                <a:latin typeface="+mj-lt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590DE3E5-7DF8-4DA1-8C8A-92902D22D71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0969" y="1376073"/>
            <a:ext cx="6858000" cy="1182643"/>
          </a:xfrm>
        </p:spPr>
        <p:txBody>
          <a:bodyPr anchor="b"/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v-SE"/>
              <a:t>Kapitel</a:t>
            </a:r>
          </a:p>
        </p:txBody>
      </p: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2342D117-26ED-1EB8-0EB2-5631E7827D94}"/>
              </a:ext>
            </a:extLst>
          </p:cNvPr>
          <p:cNvCxnSpPr/>
          <p:nvPr userDrawn="1"/>
        </p:nvCxnSpPr>
        <p:spPr>
          <a:xfrm>
            <a:off x="695093" y="3044284"/>
            <a:ext cx="46463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824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indelare 6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FBA17746-C696-4540-81F3-B05C5A8BD3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3999" cy="5137915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E18F5F96-F5EF-4307-9468-17F46639F73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775" y="404878"/>
            <a:ext cx="407348" cy="407348"/>
          </a:xfrm>
          <a:prstGeom prst="rect">
            <a:avLst/>
          </a:prstGeom>
        </p:spPr>
      </p:pic>
      <p:sp>
        <p:nvSpPr>
          <p:cNvPr id="12" name="Underrubrik 2">
            <a:extLst>
              <a:ext uri="{FF2B5EF4-FFF2-40B4-BE49-F238E27FC236}">
                <a16:creationId xmlns:a16="http://schemas.microsoft.com/office/drawing/2014/main" id="{5B60E47A-EFF6-43B4-8EAB-3726005F49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6273" y="3384108"/>
            <a:ext cx="6858000" cy="628525"/>
          </a:xfrm>
        </p:spPr>
        <p:txBody>
          <a:bodyPr/>
          <a:lstStyle>
            <a:lvl1pPr marL="0" indent="0" algn="l">
              <a:buNone/>
              <a:defRPr sz="2250">
                <a:solidFill>
                  <a:schemeClr val="tx1"/>
                </a:solidFill>
                <a:latin typeface="+mj-lt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E0F21C53-689F-4A17-99CC-5AC4CB530A9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0969" y="1376073"/>
            <a:ext cx="6858000" cy="1182643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sv-SE"/>
              <a:t>Kapitel</a:t>
            </a:r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19BEFB37-F6C2-2CBB-5A2D-87AF1D8DF7B8}"/>
              </a:ext>
            </a:extLst>
          </p:cNvPr>
          <p:cNvCxnSpPr/>
          <p:nvPr userDrawn="1"/>
        </p:nvCxnSpPr>
        <p:spPr>
          <a:xfrm>
            <a:off x="695093" y="3044284"/>
            <a:ext cx="46463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382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indelare 7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FBA17746-C696-4540-81F3-B05C5A8BD3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3999" cy="5137915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E18F5F96-F5EF-4307-9468-17F46639F73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775" y="404878"/>
            <a:ext cx="407348" cy="407348"/>
          </a:xfrm>
          <a:prstGeom prst="rect">
            <a:avLst/>
          </a:prstGeom>
        </p:spPr>
      </p:pic>
      <p:sp>
        <p:nvSpPr>
          <p:cNvPr id="12" name="Underrubrik 2">
            <a:extLst>
              <a:ext uri="{FF2B5EF4-FFF2-40B4-BE49-F238E27FC236}">
                <a16:creationId xmlns:a16="http://schemas.microsoft.com/office/drawing/2014/main" id="{AACFCD10-06F7-4AF0-9138-1AB4F342A11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6273" y="3384108"/>
            <a:ext cx="6858000" cy="628525"/>
          </a:xfrm>
        </p:spPr>
        <p:txBody>
          <a:bodyPr/>
          <a:lstStyle>
            <a:lvl1pPr marL="0" indent="0" algn="l">
              <a:buNone/>
              <a:defRPr sz="2250">
                <a:solidFill>
                  <a:schemeClr val="tx1"/>
                </a:solidFill>
                <a:latin typeface="+mj-lt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6FE51ED2-D679-4290-BD8B-97203BA5CD3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0969" y="1376073"/>
            <a:ext cx="6858000" cy="1182643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sv-SE"/>
              <a:t>Kapitel</a:t>
            </a:r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0095E1F5-0B4C-4019-D090-CB84484B6B67}"/>
              </a:ext>
            </a:extLst>
          </p:cNvPr>
          <p:cNvCxnSpPr/>
          <p:nvPr userDrawn="1"/>
        </p:nvCxnSpPr>
        <p:spPr>
          <a:xfrm>
            <a:off x="695093" y="3044284"/>
            <a:ext cx="46463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474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brytar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rtsradet_national_museum__DSF0863.jpg" descr="Partsradet_national_museum__DSF0863.jpg">
            <a:extLst>
              <a:ext uri="{FF2B5EF4-FFF2-40B4-BE49-F238E27FC236}">
                <a16:creationId xmlns:a16="http://schemas.microsoft.com/office/drawing/2014/main" id="{CC05954A-3EB9-45EE-9A57-AF4F8E6309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65B4F114-6C2C-489F-8305-4A27488285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879" y="404876"/>
            <a:ext cx="407349" cy="407349"/>
          </a:xfrm>
          <a:prstGeom prst="rect">
            <a:avLst/>
          </a:prstGeom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552F24B9-4E31-4CEA-8012-E282CFD7A4E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1980430"/>
            <a:ext cx="6858000" cy="1182643"/>
          </a:xfrm>
        </p:spPr>
        <p:txBody>
          <a:bodyPr anchor="ctr"/>
          <a:lstStyle>
            <a:lvl1pPr algn="ctr">
              <a:defRPr sz="3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v-SE"/>
              <a:t>Avbrytare</a:t>
            </a:r>
          </a:p>
        </p:txBody>
      </p:sp>
    </p:spTree>
    <p:extLst>
      <p:ext uri="{BB962C8B-B14F-4D97-AF65-F5344CB8AC3E}">
        <p14:creationId xmlns:p14="http://schemas.microsoft.com/office/powerpoint/2010/main" val="381582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brytar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rtsradet_national_museum__DSF0863.jpg" descr="Partsradet_national_museum__DSF0863.jpg">
            <a:extLst>
              <a:ext uri="{FF2B5EF4-FFF2-40B4-BE49-F238E27FC236}">
                <a16:creationId xmlns:a16="http://schemas.microsoft.com/office/drawing/2014/main" id="{CC05954A-3EB9-45EE-9A57-AF4F8E6309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65B4F114-6C2C-489F-8305-4A27488285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879" y="404876"/>
            <a:ext cx="407349" cy="407349"/>
          </a:xfrm>
          <a:prstGeom prst="rect">
            <a:avLst/>
          </a:prstGeom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552F24B9-4E31-4CEA-8012-E282CFD7A4E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1980430"/>
            <a:ext cx="6858000" cy="1182643"/>
          </a:xfrm>
        </p:spPr>
        <p:txBody>
          <a:bodyPr anchor="ctr"/>
          <a:lstStyle>
            <a:lvl1pPr algn="ctr">
              <a:defRPr sz="3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v-SE"/>
              <a:t>Avbrytare</a:t>
            </a:r>
          </a:p>
        </p:txBody>
      </p:sp>
    </p:spTree>
    <p:extLst>
      <p:ext uri="{BB962C8B-B14F-4D97-AF65-F5344CB8AC3E}">
        <p14:creationId xmlns:p14="http://schemas.microsoft.com/office/powerpoint/2010/main" val="291434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brytare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rtsradet_national_museum__DSF0863.jpg" descr="Partsradet_national_museum__DSF0863.jpg">
            <a:extLst>
              <a:ext uri="{FF2B5EF4-FFF2-40B4-BE49-F238E27FC236}">
                <a16:creationId xmlns:a16="http://schemas.microsoft.com/office/drawing/2014/main" id="{CC05954A-3EB9-45EE-9A57-AF4F8E6309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65B4F114-6C2C-489F-8305-4A27488285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879" y="404876"/>
            <a:ext cx="407349" cy="407349"/>
          </a:xfrm>
          <a:prstGeom prst="rect">
            <a:avLst/>
          </a:prstGeom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552F24B9-4E31-4CEA-8012-E282CFD7A4E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1980430"/>
            <a:ext cx="6858000" cy="1182643"/>
          </a:xfrm>
        </p:spPr>
        <p:txBody>
          <a:bodyPr anchor="ctr"/>
          <a:lstStyle>
            <a:lvl1pPr algn="ctr">
              <a:defRPr sz="3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v-SE"/>
              <a:t>Avbrytare</a:t>
            </a:r>
          </a:p>
        </p:txBody>
      </p:sp>
    </p:spTree>
    <p:extLst>
      <p:ext uri="{BB962C8B-B14F-4D97-AF65-F5344CB8AC3E}">
        <p14:creationId xmlns:p14="http://schemas.microsoft.com/office/powerpoint/2010/main" val="77310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brytare 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rtsradet_national_museum__DSF0863.jpg" descr="Partsradet_national_museum__DSF0863.jpg">
            <a:extLst>
              <a:ext uri="{FF2B5EF4-FFF2-40B4-BE49-F238E27FC236}">
                <a16:creationId xmlns:a16="http://schemas.microsoft.com/office/drawing/2014/main" id="{CC05954A-3EB9-45EE-9A57-AF4F8E6309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65B4F114-6C2C-489F-8305-4A27488285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879" y="404876"/>
            <a:ext cx="407349" cy="407349"/>
          </a:xfrm>
          <a:prstGeom prst="rect">
            <a:avLst/>
          </a:prstGeom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552F24B9-4E31-4CEA-8012-E282CFD7A4E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1980430"/>
            <a:ext cx="6858000" cy="1182643"/>
          </a:xfrm>
        </p:spPr>
        <p:txBody>
          <a:bodyPr anchor="ctr"/>
          <a:lstStyle>
            <a:lvl1pPr algn="ctr">
              <a:defRPr sz="3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v-SE"/>
              <a:t>Avbrytare</a:t>
            </a:r>
          </a:p>
        </p:txBody>
      </p:sp>
    </p:spTree>
    <p:extLst>
      <p:ext uri="{BB962C8B-B14F-4D97-AF65-F5344CB8AC3E}">
        <p14:creationId xmlns:p14="http://schemas.microsoft.com/office/powerpoint/2010/main" val="358568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brytare 5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rtsradet_national_museum__DSF0863.jpg" descr="Partsradet_national_museum__DSF0863.jpg">
            <a:extLst>
              <a:ext uri="{FF2B5EF4-FFF2-40B4-BE49-F238E27FC236}">
                <a16:creationId xmlns:a16="http://schemas.microsoft.com/office/drawing/2014/main" id="{CC05954A-3EB9-45EE-9A57-AF4F8E6309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65B4F114-6C2C-489F-8305-4A27488285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879" y="404876"/>
            <a:ext cx="407349" cy="407349"/>
          </a:xfrm>
          <a:prstGeom prst="rect">
            <a:avLst/>
          </a:prstGeom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552F24B9-4E31-4CEA-8012-E282CFD7A4E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1980430"/>
            <a:ext cx="6858000" cy="1182643"/>
          </a:xfrm>
        </p:spPr>
        <p:txBody>
          <a:bodyPr anchor="ctr"/>
          <a:lstStyle>
            <a:lvl1pPr algn="ctr">
              <a:defRPr sz="3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v-SE"/>
              <a:t>Avbrytare</a:t>
            </a:r>
          </a:p>
        </p:txBody>
      </p:sp>
    </p:spTree>
    <p:extLst>
      <p:ext uri="{BB962C8B-B14F-4D97-AF65-F5344CB8AC3E}">
        <p14:creationId xmlns:p14="http://schemas.microsoft.com/office/powerpoint/2010/main" val="138802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brytare 6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rtsradet_national_museum__DSF0863.jpg" descr="Partsradet_national_museum__DSF0863.jpg">
            <a:extLst>
              <a:ext uri="{FF2B5EF4-FFF2-40B4-BE49-F238E27FC236}">
                <a16:creationId xmlns:a16="http://schemas.microsoft.com/office/drawing/2014/main" id="{CC05954A-3EB9-45EE-9A57-AF4F8E6309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552F24B9-4E31-4CEA-8012-E282CFD7A4E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1980430"/>
            <a:ext cx="6858000" cy="1182643"/>
          </a:xfrm>
        </p:spPr>
        <p:txBody>
          <a:bodyPr anchor="ctr"/>
          <a:lstStyle>
            <a:lvl1pPr algn="ctr">
              <a:defRPr sz="3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sv-SE"/>
              <a:t>Avbrytare</a:t>
            </a:r>
          </a:p>
        </p:txBody>
      </p:sp>
      <p:pic>
        <p:nvPicPr>
          <p:cNvPr id="6" name="Partsrådet_Logo_LeftAligned-White.png" descr="Partsrådet_Logo_LeftAligned-White.png">
            <a:extLst>
              <a:ext uri="{FF2B5EF4-FFF2-40B4-BE49-F238E27FC236}">
                <a16:creationId xmlns:a16="http://schemas.microsoft.com/office/drawing/2014/main" id="{0D2C5ABC-00D7-453C-9066-2628544E1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79000"/>
                    </a14:imgEffect>
                  </a14:imgLayer>
                </a14:imgProps>
              </a:ext>
            </a:extLst>
          </a:blip>
          <a:srcRect r="79113"/>
          <a:stretch/>
        </p:blipFill>
        <p:spPr>
          <a:xfrm>
            <a:off x="8321330" y="404878"/>
            <a:ext cx="436591" cy="40734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9200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brytare 7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rtsradet_national_museum__DSF0863.jpg" descr="Partsradet_national_museum__DSF0863.jpg">
            <a:extLst>
              <a:ext uri="{FF2B5EF4-FFF2-40B4-BE49-F238E27FC236}">
                <a16:creationId xmlns:a16="http://schemas.microsoft.com/office/drawing/2014/main" id="{CC05954A-3EB9-45EE-9A57-AF4F8E6309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552F24B9-4E31-4CEA-8012-E282CFD7A4E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1980430"/>
            <a:ext cx="6858000" cy="1182643"/>
          </a:xfrm>
        </p:spPr>
        <p:txBody>
          <a:bodyPr anchor="ctr"/>
          <a:lstStyle>
            <a:lvl1pPr algn="ctr">
              <a:defRPr sz="3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sv-SE"/>
              <a:t>Avbrytare</a:t>
            </a:r>
          </a:p>
        </p:txBody>
      </p:sp>
      <p:pic>
        <p:nvPicPr>
          <p:cNvPr id="6" name="Partsrådet_Logo_LeftAligned-White.png" descr="Partsrådet_Logo_LeftAligned-White.png">
            <a:extLst>
              <a:ext uri="{FF2B5EF4-FFF2-40B4-BE49-F238E27FC236}">
                <a16:creationId xmlns:a16="http://schemas.microsoft.com/office/drawing/2014/main" id="{C81053A6-3B6D-4D39-97B3-B9C9D9D452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79000"/>
                    </a14:imgEffect>
                  </a14:imgLayer>
                </a14:imgProps>
              </a:ext>
            </a:extLst>
          </a:blip>
          <a:srcRect r="79113"/>
          <a:stretch/>
        </p:blipFill>
        <p:spPr>
          <a:xfrm>
            <a:off x="8321330" y="404878"/>
            <a:ext cx="436591" cy="40734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276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bild 6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>
            <a:extLst>
              <a:ext uri="{FF2B5EF4-FFF2-40B4-BE49-F238E27FC236}">
                <a16:creationId xmlns:a16="http://schemas.microsoft.com/office/drawing/2014/main" id="{4998C148-B933-42EC-A4BE-2D0FD5D7EB9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5328" y="3383917"/>
            <a:ext cx="6858000" cy="628525"/>
          </a:xfrm>
        </p:spPr>
        <p:txBody>
          <a:bodyPr/>
          <a:lstStyle>
            <a:lvl1pPr marL="0" indent="0" algn="l">
              <a:buNone/>
              <a:defRPr sz="2250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Namn och/eller datum</a:t>
            </a:r>
          </a:p>
        </p:txBody>
      </p:sp>
      <p:sp>
        <p:nvSpPr>
          <p:cNvPr id="4" name="© www.partsradet.se">
            <a:extLst>
              <a:ext uri="{FF2B5EF4-FFF2-40B4-BE49-F238E27FC236}">
                <a16:creationId xmlns:a16="http://schemas.microsoft.com/office/drawing/2014/main" id="{99453514-7F6E-4460-A86A-F3CD53C65AAF}"/>
              </a:ext>
            </a:extLst>
          </p:cNvPr>
          <p:cNvSpPr txBox="1"/>
          <p:nvPr userDrawn="1"/>
        </p:nvSpPr>
        <p:spPr>
          <a:xfrm>
            <a:off x="700607" y="4571747"/>
            <a:ext cx="880049" cy="126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l">
              <a:lnSpc>
                <a:spcPct val="120000"/>
              </a:lnSpc>
              <a:defRPr sz="1400" b="0" cap="all">
                <a:solidFill>
                  <a:srgbClr val="FFFFFF"/>
                </a:solidFill>
                <a:latin typeface="Euclid Circular A Regular"/>
                <a:ea typeface="Euclid Circular A Regular"/>
                <a:cs typeface="Euclid Circular A Regular"/>
                <a:sym typeface="Euclid Circular A Regular"/>
              </a:defRPr>
            </a:lvl1pPr>
          </a:lstStyle>
          <a:p>
            <a:r>
              <a:rPr sz="525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© www.partsradet.se</a:t>
            </a:r>
          </a:p>
        </p:txBody>
      </p:sp>
      <p:pic>
        <p:nvPicPr>
          <p:cNvPr id="7" name="Partsrådet_Logo_LeftAligned-White.png" descr="Partsrådet_Logo_LeftAligned-White.png">
            <a:extLst>
              <a:ext uri="{FF2B5EF4-FFF2-40B4-BE49-F238E27FC236}">
                <a16:creationId xmlns:a16="http://schemas.microsoft.com/office/drawing/2014/main" id="{8CED32C5-CFD3-40B3-AEE7-6A6CE0EEB7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6249" y="477608"/>
            <a:ext cx="2090230" cy="407348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5950301B-E090-4B65-8966-5BB06FE3D6F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5328" y="1518894"/>
            <a:ext cx="6858000" cy="1085272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sv-SE"/>
              <a:t>Presentationens titel</a:t>
            </a:r>
          </a:p>
        </p:txBody>
      </p:sp>
      <p:cxnSp>
        <p:nvCxnSpPr>
          <p:cNvPr id="10" name="Rak koppling 9">
            <a:extLst>
              <a:ext uri="{FF2B5EF4-FFF2-40B4-BE49-F238E27FC236}">
                <a16:creationId xmlns:a16="http://schemas.microsoft.com/office/drawing/2014/main" id="{755DF10D-57ED-64AE-3F44-22F056267B41}"/>
              </a:ext>
            </a:extLst>
          </p:cNvPr>
          <p:cNvCxnSpPr/>
          <p:nvPr userDrawn="1"/>
        </p:nvCxnSpPr>
        <p:spPr>
          <a:xfrm>
            <a:off x="695092" y="3044284"/>
            <a:ext cx="46463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533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bild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2A868234-1414-4447-94FC-3E0D50AE09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040" y="395421"/>
            <a:ext cx="3467100" cy="5143500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65B4F114-6C2C-489F-8305-4A27488285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879" y="404876"/>
            <a:ext cx="407349" cy="407349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369B8E43-0359-43CD-A047-150F35C4C1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93575" y="1170662"/>
            <a:ext cx="4804013" cy="2809935"/>
          </a:xfrm>
        </p:spPr>
        <p:txBody>
          <a:bodyPr anchor="ctr"/>
          <a:lstStyle>
            <a:lvl1pPr algn="ctr">
              <a:lnSpc>
                <a:spcPct val="100000"/>
              </a:lnSpc>
              <a:defRPr sz="3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v-SE"/>
              <a:t>Citat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3E29A2F4-7F84-4ECF-A578-A920BE002E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6746" y="4227553"/>
            <a:ext cx="2629212" cy="341312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sv-SE"/>
              <a:t>Namn</a:t>
            </a:r>
          </a:p>
        </p:txBody>
      </p: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D5909679-0598-4A07-BD5F-51F3EE5CD6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6746" y="4577065"/>
            <a:ext cx="2629212" cy="341312"/>
          </a:xfrm>
        </p:spPr>
        <p:txBody>
          <a:bodyPr anchor="t"/>
          <a:lstStyle>
            <a:lvl1pPr marL="0" indent="0">
              <a:buNone/>
              <a:defRPr sz="1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sv-SE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93743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bild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2A868234-1414-4447-94FC-3E0D50AE09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040" y="395421"/>
            <a:ext cx="3467100" cy="5143500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65B4F114-6C2C-489F-8305-4A27488285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879" y="404876"/>
            <a:ext cx="407349" cy="407349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369B8E43-0359-43CD-A047-150F35C4C1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93575" y="1170662"/>
            <a:ext cx="4804013" cy="2809935"/>
          </a:xfrm>
        </p:spPr>
        <p:txBody>
          <a:bodyPr anchor="ctr"/>
          <a:lstStyle>
            <a:lvl1pPr algn="ctr">
              <a:lnSpc>
                <a:spcPct val="100000"/>
              </a:lnSpc>
              <a:defRPr sz="3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v-SE"/>
              <a:t>Citat</a:t>
            </a:r>
          </a:p>
        </p:txBody>
      </p:sp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A2D9DF19-7FE1-4C9A-A701-CEE5571749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6746" y="4227553"/>
            <a:ext cx="2629212" cy="341312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sv-SE"/>
              <a:t>Namn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C5E76910-A05C-416D-92C6-9374781F17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6746" y="4577065"/>
            <a:ext cx="2629212" cy="341312"/>
          </a:xfrm>
        </p:spPr>
        <p:txBody>
          <a:bodyPr anchor="t"/>
          <a:lstStyle>
            <a:lvl1pPr marL="0" indent="0">
              <a:buNone/>
              <a:defRPr sz="1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sv-SE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02607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bild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2A868234-1414-4447-94FC-3E0D50AE09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040" y="395421"/>
            <a:ext cx="3467100" cy="5143500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65B4F114-6C2C-489F-8305-4A27488285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879" y="404876"/>
            <a:ext cx="407349" cy="407349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369B8E43-0359-43CD-A047-150F35C4C1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93575" y="1170662"/>
            <a:ext cx="4804013" cy="2809935"/>
          </a:xfrm>
        </p:spPr>
        <p:txBody>
          <a:bodyPr anchor="ctr"/>
          <a:lstStyle>
            <a:lvl1pPr algn="ctr">
              <a:lnSpc>
                <a:spcPct val="100000"/>
              </a:lnSpc>
              <a:defRPr sz="3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v-SE"/>
              <a:t>Citat</a:t>
            </a:r>
          </a:p>
        </p:txBody>
      </p:sp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23D23DE5-6E57-46B2-BD40-5D625660CC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6746" y="4227553"/>
            <a:ext cx="2629212" cy="341312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sv-SE"/>
              <a:t>Namn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89CF1CB-8891-4D17-A776-85D8C1C32E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6746" y="4577065"/>
            <a:ext cx="2629212" cy="341312"/>
          </a:xfrm>
        </p:spPr>
        <p:txBody>
          <a:bodyPr anchor="t"/>
          <a:lstStyle>
            <a:lvl1pPr marL="0" indent="0">
              <a:buNone/>
              <a:defRPr sz="1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sv-SE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53563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bild 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2A868234-1414-4447-94FC-3E0D50AE09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040" y="395421"/>
            <a:ext cx="3467100" cy="5143500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65B4F114-6C2C-489F-8305-4A27488285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879" y="404876"/>
            <a:ext cx="407349" cy="407349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369B8E43-0359-43CD-A047-150F35C4C1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93575" y="1170662"/>
            <a:ext cx="4804013" cy="2809935"/>
          </a:xfrm>
        </p:spPr>
        <p:txBody>
          <a:bodyPr anchor="ctr"/>
          <a:lstStyle>
            <a:lvl1pPr algn="ctr">
              <a:lnSpc>
                <a:spcPct val="100000"/>
              </a:lnSpc>
              <a:defRPr sz="3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v-SE"/>
              <a:t>Citat</a:t>
            </a:r>
          </a:p>
        </p:txBody>
      </p:sp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3A70012C-7E3E-4FDC-83AE-87DB0503AD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6746" y="4227553"/>
            <a:ext cx="2629212" cy="341312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sv-SE"/>
              <a:t>Namn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7FE8000D-C76C-4B09-9D84-78E4E37DB0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6746" y="4577065"/>
            <a:ext cx="2629212" cy="341312"/>
          </a:xfrm>
        </p:spPr>
        <p:txBody>
          <a:bodyPr anchor="t"/>
          <a:lstStyle>
            <a:lvl1pPr marL="0" indent="0">
              <a:buNone/>
              <a:defRPr sz="1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sv-SE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8314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bild 5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2A868234-1414-4447-94FC-3E0D50AE09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040" y="395421"/>
            <a:ext cx="3467100" cy="5143500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65B4F114-6C2C-489F-8305-4A27488285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879" y="404876"/>
            <a:ext cx="407349" cy="407349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369B8E43-0359-43CD-A047-150F35C4C1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93575" y="1170662"/>
            <a:ext cx="4804013" cy="2809935"/>
          </a:xfrm>
        </p:spPr>
        <p:txBody>
          <a:bodyPr anchor="ctr"/>
          <a:lstStyle>
            <a:lvl1pPr algn="ctr">
              <a:lnSpc>
                <a:spcPct val="100000"/>
              </a:lnSpc>
              <a:defRPr sz="3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v-SE"/>
              <a:t>Citat</a:t>
            </a:r>
          </a:p>
        </p:txBody>
      </p:sp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9F2C7526-F385-47F5-A928-EEC81EAB69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6746" y="4227553"/>
            <a:ext cx="2629212" cy="341312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sv-SE"/>
              <a:t>Namn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B529E9F4-7E8B-4FF9-A864-B5E38BD866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6746" y="4577065"/>
            <a:ext cx="2629212" cy="341312"/>
          </a:xfrm>
        </p:spPr>
        <p:txBody>
          <a:bodyPr anchor="t"/>
          <a:lstStyle>
            <a:lvl1pPr marL="0" indent="0">
              <a:buNone/>
              <a:defRPr sz="1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sv-SE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30106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bild 6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3DC4574C-0880-4191-8113-FA7E050F7C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040" y="395421"/>
            <a:ext cx="3467100" cy="5143500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369B8E43-0359-43CD-A047-150F35C4C1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93575" y="1170662"/>
            <a:ext cx="4804013" cy="2809935"/>
          </a:xfrm>
        </p:spPr>
        <p:txBody>
          <a:bodyPr anchor="ctr"/>
          <a:lstStyle>
            <a:lvl1pPr algn="ctr">
              <a:lnSpc>
                <a:spcPct val="100000"/>
              </a:lnSpc>
              <a:defRPr sz="3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sv-SE"/>
              <a:t>Citat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854575EE-B171-45C7-9DD1-FF25DCCB9F6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775" y="404878"/>
            <a:ext cx="407348" cy="407348"/>
          </a:xfrm>
          <a:prstGeom prst="rect">
            <a:avLst/>
          </a:prstGeom>
        </p:spPr>
      </p:pic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C5C68474-8AEB-48E8-AD1F-1AA13AB62C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6746" y="4227553"/>
            <a:ext cx="2629212" cy="341312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sv-SE"/>
              <a:t>Namn</a:t>
            </a:r>
          </a:p>
        </p:txBody>
      </p:sp>
      <p:sp>
        <p:nvSpPr>
          <p:cNvPr id="10" name="Platshållare för text 2">
            <a:extLst>
              <a:ext uri="{FF2B5EF4-FFF2-40B4-BE49-F238E27FC236}">
                <a16:creationId xmlns:a16="http://schemas.microsoft.com/office/drawing/2014/main" id="{EB1366B7-7F06-446E-BC7D-CA63689238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6746" y="4577065"/>
            <a:ext cx="2629212" cy="341312"/>
          </a:xfrm>
        </p:spPr>
        <p:txBody>
          <a:bodyPr anchor="t"/>
          <a:lstStyle>
            <a:lvl1pPr marL="0" indent="0">
              <a:buNone/>
              <a:defRPr sz="1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sv-SE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415121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bild 7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D1E78EF1-091D-4471-AA10-8FEF554E10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040" y="395421"/>
            <a:ext cx="3467100" cy="5143500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369B8E43-0359-43CD-A047-150F35C4C1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93575" y="1170662"/>
            <a:ext cx="4804013" cy="2809935"/>
          </a:xfrm>
        </p:spPr>
        <p:txBody>
          <a:bodyPr anchor="ctr"/>
          <a:lstStyle>
            <a:lvl1pPr algn="ctr">
              <a:lnSpc>
                <a:spcPct val="100000"/>
              </a:lnSpc>
              <a:defRPr sz="3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sv-SE"/>
              <a:t>Citat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854575EE-B171-45C7-9DD1-FF25DCCB9F6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775" y="404878"/>
            <a:ext cx="407348" cy="407348"/>
          </a:xfrm>
          <a:prstGeom prst="rect">
            <a:avLst/>
          </a:prstGeom>
        </p:spPr>
      </p:pic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0BDE95DF-0F7F-462B-B904-0793939473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6746" y="4227553"/>
            <a:ext cx="2629212" cy="341312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sv-SE"/>
              <a:t>Namn</a:t>
            </a:r>
          </a:p>
        </p:txBody>
      </p:sp>
      <p:sp>
        <p:nvSpPr>
          <p:cNvPr id="10" name="Platshållare för text 2">
            <a:extLst>
              <a:ext uri="{FF2B5EF4-FFF2-40B4-BE49-F238E27FC236}">
                <a16:creationId xmlns:a16="http://schemas.microsoft.com/office/drawing/2014/main" id="{BF0277F7-D9AF-44B8-95F9-06F26C0D441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6746" y="4577065"/>
            <a:ext cx="2629212" cy="341312"/>
          </a:xfrm>
        </p:spPr>
        <p:txBody>
          <a:bodyPr anchor="t"/>
          <a:lstStyle>
            <a:lvl1pPr marL="0" indent="0">
              <a:buNone/>
              <a:defRPr sz="1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sv-SE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69504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sbild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id="{2C64B793-A689-445A-A60E-4E397FD681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023" y="1444773"/>
            <a:ext cx="2253954" cy="225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14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sbild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id="{2C64B793-A689-445A-A60E-4E397FD681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023" y="1444773"/>
            <a:ext cx="2253954" cy="225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84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sbild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id="{2C64B793-A689-445A-A60E-4E397FD681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023" y="1444773"/>
            <a:ext cx="2253954" cy="225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62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bild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id="{4C8DA97C-7FBC-4A43-BF94-9CA988742F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29" y="0"/>
            <a:ext cx="9153939" cy="5143500"/>
          </a:xfrm>
          <a:prstGeom prst="rect">
            <a:avLst/>
          </a:prstGeom>
          <a:solidFill>
            <a:srgbClr val="33336B"/>
          </a:solidFill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DE7FE847-BE27-41D1-928A-B450E16FAB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690" y="797010"/>
            <a:ext cx="7489223" cy="290262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sv-SE"/>
              <a:t>Agenda</a:t>
            </a:r>
          </a:p>
        </p:txBody>
      </p:sp>
      <p:sp>
        <p:nvSpPr>
          <p:cNvPr id="6" name="Platshållare för text 4">
            <a:extLst>
              <a:ext uri="{FF2B5EF4-FFF2-40B4-BE49-F238E27FC236}">
                <a16:creationId xmlns:a16="http://schemas.microsoft.com/office/drawing/2014/main" id="{05529A7F-A6A9-43F3-AD17-6FC52C2504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8503" y="1221794"/>
            <a:ext cx="7489223" cy="70709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12" name="Line">
            <a:extLst>
              <a:ext uri="{FF2B5EF4-FFF2-40B4-BE49-F238E27FC236}">
                <a16:creationId xmlns:a16="http://schemas.microsoft.com/office/drawing/2014/main" id="{4989F6FC-34DF-4E28-9F1C-069DDF79A4E1}"/>
              </a:ext>
            </a:extLst>
          </p:cNvPr>
          <p:cNvSpPr/>
          <p:nvPr userDrawn="1"/>
        </p:nvSpPr>
        <p:spPr>
          <a:xfrm flipV="1">
            <a:off x="693920" y="1142135"/>
            <a:ext cx="855605" cy="0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E6EBDE2B-C057-4431-8D4E-EEAD93B513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878" y="404876"/>
            <a:ext cx="407349" cy="407349"/>
          </a:xfrm>
          <a:prstGeom prst="rect">
            <a:avLst/>
          </a:prstGeom>
        </p:spPr>
      </p:pic>
      <p:sp>
        <p:nvSpPr>
          <p:cNvPr id="13" name="Platshållare för text 3">
            <a:extLst>
              <a:ext uri="{FF2B5EF4-FFF2-40B4-BE49-F238E27FC236}">
                <a16:creationId xmlns:a16="http://schemas.microsoft.com/office/drawing/2014/main" id="{FA171FF1-0C1B-0EB3-D933-33BEA40D75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9449" y="2230437"/>
            <a:ext cx="3580493" cy="2739289"/>
          </a:xfrm>
        </p:spPr>
        <p:txBody>
          <a:bodyPr/>
          <a:lstStyle>
            <a:lvl1pPr marL="268288" indent="-268288">
              <a:spcBef>
                <a:spcPts val="0"/>
              </a:spcBef>
              <a:defRPr sz="1200">
                <a:solidFill>
                  <a:schemeClr val="bg1"/>
                </a:solidFill>
                <a:latin typeface="+mj-lt"/>
              </a:defRPr>
            </a:lvl1pPr>
            <a:lvl2pPr>
              <a:defRPr sz="1000">
                <a:solidFill>
                  <a:schemeClr val="bg1"/>
                </a:solidFill>
                <a:latin typeface="+mj-lt"/>
              </a:defRPr>
            </a:lvl2pPr>
            <a:lvl3pPr>
              <a:defRPr sz="1000">
                <a:solidFill>
                  <a:schemeClr val="bg1"/>
                </a:solidFill>
                <a:latin typeface="+mj-lt"/>
              </a:defRPr>
            </a:lvl3pPr>
            <a:lvl4pPr>
              <a:defRPr sz="1000">
                <a:solidFill>
                  <a:schemeClr val="bg1"/>
                </a:solidFill>
                <a:latin typeface="+mj-lt"/>
              </a:defRPr>
            </a:lvl4pPr>
            <a:lvl5pPr>
              <a:defRPr sz="1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1" name="Platshållare för text 3">
            <a:extLst>
              <a:ext uri="{FF2B5EF4-FFF2-40B4-BE49-F238E27FC236}">
                <a16:creationId xmlns:a16="http://schemas.microsoft.com/office/drawing/2014/main" id="{5D2A5443-6850-24C0-8574-99EE607A9D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93657" y="2230437"/>
            <a:ext cx="3580493" cy="2739289"/>
          </a:xfrm>
        </p:spPr>
        <p:txBody>
          <a:bodyPr/>
          <a:lstStyle>
            <a:lvl1pPr marL="268288" indent="-268288">
              <a:spcBef>
                <a:spcPts val="0"/>
              </a:spcBef>
              <a:defRPr sz="1200">
                <a:solidFill>
                  <a:schemeClr val="bg1"/>
                </a:solidFill>
                <a:latin typeface="+mj-lt"/>
              </a:defRPr>
            </a:lvl1pPr>
            <a:lvl2pPr>
              <a:defRPr sz="1000">
                <a:solidFill>
                  <a:schemeClr val="bg1"/>
                </a:solidFill>
                <a:latin typeface="+mj-lt"/>
              </a:defRPr>
            </a:lvl2pPr>
            <a:lvl3pPr>
              <a:defRPr sz="1000">
                <a:solidFill>
                  <a:schemeClr val="bg1"/>
                </a:solidFill>
                <a:latin typeface="+mj-lt"/>
              </a:defRPr>
            </a:lvl3pPr>
            <a:lvl4pPr>
              <a:defRPr sz="1000">
                <a:solidFill>
                  <a:schemeClr val="bg1"/>
                </a:solidFill>
                <a:latin typeface="+mj-lt"/>
              </a:defRPr>
            </a:lvl4pPr>
            <a:lvl5pPr>
              <a:defRPr sz="1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64279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sbild 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id="{2C64B793-A689-445A-A60E-4E397FD681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023" y="1444773"/>
            <a:ext cx="2253954" cy="225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75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sbild 5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id="{2C64B793-A689-445A-A60E-4E397FD681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023" y="1444773"/>
            <a:ext cx="2253954" cy="225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29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sbild 6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>
            <a:extLst>
              <a:ext uri="{FF2B5EF4-FFF2-40B4-BE49-F238E27FC236}">
                <a16:creationId xmlns:a16="http://schemas.microsoft.com/office/drawing/2014/main" id="{D85ABBC8-B596-40D3-94A0-87B2E45AD2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023" y="1444773"/>
            <a:ext cx="2253954" cy="225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37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bild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6">
            <a:extLst>
              <a:ext uri="{FF2B5EF4-FFF2-40B4-BE49-F238E27FC236}">
                <a16:creationId xmlns:a16="http://schemas.microsoft.com/office/drawing/2014/main" id="{9A4614F2-746F-409C-B68D-4E90704344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70" y="0"/>
            <a:ext cx="9153939" cy="5143500"/>
          </a:xfrm>
          <a:prstGeom prst="rect">
            <a:avLst/>
          </a:prstGeom>
        </p:spPr>
      </p:pic>
      <p:sp>
        <p:nvSpPr>
          <p:cNvPr id="12" name="Line">
            <a:extLst>
              <a:ext uri="{FF2B5EF4-FFF2-40B4-BE49-F238E27FC236}">
                <a16:creationId xmlns:a16="http://schemas.microsoft.com/office/drawing/2014/main" id="{4989F6FC-34DF-4E28-9F1C-069DDF79A4E1}"/>
              </a:ext>
            </a:extLst>
          </p:cNvPr>
          <p:cNvSpPr/>
          <p:nvPr userDrawn="1"/>
        </p:nvSpPr>
        <p:spPr>
          <a:xfrm flipV="1">
            <a:off x="693920" y="1142135"/>
            <a:ext cx="855605" cy="0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E6EBDE2B-C057-4431-8D4E-EEAD93B513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878" y="404876"/>
            <a:ext cx="407349" cy="407349"/>
          </a:xfrm>
          <a:prstGeom prst="rect">
            <a:avLst/>
          </a:prstGeom>
        </p:spPr>
      </p:pic>
      <p:sp>
        <p:nvSpPr>
          <p:cNvPr id="11" name="Rubrik 1">
            <a:extLst>
              <a:ext uri="{FF2B5EF4-FFF2-40B4-BE49-F238E27FC236}">
                <a16:creationId xmlns:a16="http://schemas.microsoft.com/office/drawing/2014/main" id="{0A3E5216-4152-4E1E-8C8E-A6D70C5EF3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691" y="797010"/>
            <a:ext cx="7496480" cy="290262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sv-SE"/>
              <a:t>Agenda</a:t>
            </a:r>
          </a:p>
        </p:txBody>
      </p:sp>
      <p:sp>
        <p:nvSpPr>
          <p:cNvPr id="14" name="Platshållare för text 4">
            <a:extLst>
              <a:ext uri="{FF2B5EF4-FFF2-40B4-BE49-F238E27FC236}">
                <a16:creationId xmlns:a16="http://schemas.microsoft.com/office/drawing/2014/main" id="{6F6CC3BF-5764-490C-88B2-B574A02495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8503" y="1221794"/>
            <a:ext cx="7496480" cy="70709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19" name="Platshållare för text 3">
            <a:extLst>
              <a:ext uri="{FF2B5EF4-FFF2-40B4-BE49-F238E27FC236}">
                <a16:creationId xmlns:a16="http://schemas.microsoft.com/office/drawing/2014/main" id="{FEE3E768-B3C0-165D-8E90-2F49E1D141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9449" y="2230437"/>
            <a:ext cx="3580493" cy="2739289"/>
          </a:xfrm>
        </p:spPr>
        <p:txBody>
          <a:bodyPr/>
          <a:lstStyle>
            <a:lvl1pPr marL="268288" indent="-268288">
              <a:spcBef>
                <a:spcPts val="0"/>
              </a:spcBef>
              <a:defRPr sz="1200">
                <a:solidFill>
                  <a:schemeClr val="bg1"/>
                </a:solidFill>
                <a:latin typeface="+mj-lt"/>
              </a:defRPr>
            </a:lvl1pPr>
            <a:lvl2pPr>
              <a:defRPr sz="1000">
                <a:solidFill>
                  <a:schemeClr val="bg1"/>
                </a:solidFill>
                <a:latin typeface="+mj-lt"/>
              </a:defRPr>
            </a:lvl2pPr>
            <a:lvl3pPr>
              <a:defRPr sz="1000">
                <a:solidFill>
                  <a:schemeClr val="bg1"/>
                </a:solidFill>
                <a:latin typeface="+mj-lt"/>
              </a:defRPr>
            </a:lvl3pPr>
            <a:lvl4pPr>
              <a:defRPr sz="1000">
                <a:solidFill>
                  <a:schemeClr val="bg1"/>
                </a:solidFill>
                <a:latin typeface="+mj-lt"/>
              </a:defRPr>
            </a:lvl4pPr>
            <a:lvl5pPr>
              <a:defRPr sz="1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0" name="Platshållare för text 3">
            <a:extLst>
              <a:ext uri="{FF2B5EF4-FFF2-40B4-BE49-F238E27FC236}">
                <a16:creationId xmlns:a16="http://schemas.microsoft.com/office/drawing/2014/main" id="{C9A63090-3419-5C3B-84B1-4E6A5BBC12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93657" y="2230437"/>
            <a:ext cx="3580493" cy="2739289"/>
          </a:xfrm>
        </p:spPr>
        <p:txBody>
          <a:bodyPr/>
          <a:lstStyle>
            <a:lvl1pPr marL="268288" indent="-268288">
              <a:spcBef>
                <a:spcPts val="0"/>
              </a:spcBef>
              <a:defRPr sz="1200">
                <a:solidFill>
                  <a:schemeClr val="bg1"/>
                </a:solidFill>
                <a:latin typeface="+mj-lt"/>
              </a:defRPr>
            </a:lvl1pPr>
            <a:lvl2pPr>
              <a:defRPr sz="1000">
                <a:solidFill>
                  <a:schemeClr val="bg1"/>
                </a:solidFill>
                <a:latin typeface="+mj-lt"/>
              </a:defRPr>
            </a:lvl2pPr>
            <a:lvl3pPr>
              <a:defRPr sz="1000">
                <a:solidFill>
                  <a:schemeClr val="bg1"/>
                </a:solidFill>
                <a:latin typeface="+mj-lt"/>
              </a:defRPr>
            </a:lvl3pPr>
            <a:lvl4pPr>
              <a:defRPr sz="1000">
                <a:solidFill>
                  <a:schemeClr val="bg1"/>
                </a:solidFill>
                <a:latin typeface="+mj-lt"/>
              </a:defRPr>
            </a:lvl4pPr>
            <a:lvl5pPr>
              <a:defRPr sz="1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30040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bild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6">
            <a:extLst>
              <a:ext uri="{FF2B5EF4-FFF2-40B4-BE49-F238E27FC236}">
                <a16:creationId xmlns:a16="http://schemas.microsoft.com/office/drawing/2014/main" id="{9A4614F2-746F-409C-B68D-4E90704344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53939" cy="5143500"/>
          </a:xfrm>
          <a:prstGeom prst="rect">
            <a:avLst/>
          </a:prstGeom>
        </p:spPr>
      </p:pic>
      <p:sp>
        <p:nvSpPr>
          <p:cNvPr id="12" name="Line">
            <a:extLst>
              <a:ext uri="{FF2B5EF4-FFF2-40B4-BE49-F238E27FC236}">
                <a16:creationId xmlns:a16="http://schemas.microsoft.com/office/drawing/2014/main" id="{4989F6FC-34DF-4E28-9F1C-069DDF79A4E1}"/>
              </a:ext>
            </a:extLst>
          </p:cNvPr>
          <p:cNvSpPr/>
          <p:nvPr userDrawn="1"/>
        </p:nvSpPr>
        <p:spPr>
          <a:xfrm flipV="1">
            <a:off x="693920" y="1142135"/>
            <a:ext cx="855605" cy="0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E6EBDE2B-C057-4431-8D4E-EEAD93B513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878" y="404876"/>
            <a:ext cx="407349" cy="407349"/>
          </a:xfrm>
          <a:prstGeom prst="rect">
            <a:avLst/>
          </a:prstGeom>
        </p:spPr>
      </p:pic>
      <p:sp>
        <p:nvSpPr>
          <p:cNvPr id="11" name="Rubrik 1">
            <a:extLst>
              <a:ext uri="{FF2B5EF4-FFF2-40B4-BE49-F238E27FC236}">
                <a16:creationId xmlns:a16="http://schemas.microsoft.com/office/drawing/2014/main" id="{E8659532-71D9-4C2A-BEB4-6E83742EBC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690" y="797010"/>
            <a:ext cx="7489223" cy="290262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sv-SE"/>
              <a:t>Agenda</a:t>
            </a:r>
          </a:p>
        </p:txBody>
      </p:sp>
      <p:sp>
        <p:nvSpPr>
          <p:cNvPr id="14" name="Platshållare för text 4">
            <a:extLst>
              <a:ext uri="{FF2B5EF4-FFF2-40B4-BE49-F238E27FC236}">
                <a16:creationId xmlns:a16="http://schemas.microsoft.com/office/drawing/2014/main" id="{B6833E3C-7433-41E0-A555-C8652BBAC4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8503" y="1221794"/>
            <a:ext cx="7489223" cy="70709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17" name="Platshållare för text 3">
            <a:extLst>
              <a:ext uri="{FF2B5EF4-FFF2-40B4-BE49-F238E27FC236}">
                <a16:creationId xmlns:a16="http://schemas.microsoft.com/office/drawing/2014/main" id="{0895D715-6E35-15D3-8B0E-FC1D332627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9449" y="2230437"/>
            <a:ext cx="3580493" cy="2739289"/>
          </a:xfrm>
        </p:spPr>
        <p:txBody>
          <a:bodyPr/>
          <a:lstStyle>
            <a:lvl1pPr marL="268288" indent="-268288">
              <a:spcBef>
                <a:spcPts val="0"/>
              </a:spcBef>
              <a:defRPr sz="1200">
                <a:solidFill>
                  <a:schemeClr val="bg1"/>
                </a:solidFill>
                <a:latin typeface="+mj-lt"/>
              </a:defRPr>
            </a:lvl1pPr>
            <a:lvl2pPr>
              <a:defRPr sz="1000">
                <a:solidFill>
                  <a:schemeClr val="bg1"/>
                </a:solidFill>
                <a:latin typeface="+mj-lt"/>
              </a:defRPr>
            </a:lvl2pPr>
            <a:lvl3pPr>
              <a:defRPr sz="1000">
                <a:solidFill>
                  <a:schemeClr val="bg1"/>
                </a:solidFill>
                <a:latin typeface="+mj-lt"/>
              </a:defRPr>
            </a:lvl3pPr>
            <a:lvl4pPr>
              <a:defRPr sz="1000">
                <a:solidFill>
                  <a:schemeClr val="bg1"/>
                </a:solidFill>
                <a:latin typeface="+mj-lt"/>
              </a:defRPr>
            </a:lvl4pPr>
            <a:lvl5pPr>
              <a:defRPr sz="1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8" name="Platshållare för text 3">
            <a:extLst>
              <a:ext uri="{FF2B5EF4-FFF2-40B4-BE49-F238E27FC236}">
                <a16:creationId xmlns:a16="http://schemas.microsoft.com/office/drawing/2014/main" id="{434F5442-A222-228A-B108-3C4AAEAF6E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93657" y="2230437"/>
            <a:ext cx="3580493" cy="2739289"/>
          </a:xfrm>
        </p:spPr>
        <p:txBody>
          <a:bodyPr/>
          <a:lstStyle>
            <a:lvl1pPr marL="268288" indent="-268288">
              <a:spcBef>
                <a:spcPts val="0"/>
              </a:spcBef>
              <a:defRPr sz="1200">
                <a:solidFill>
                  <a:schemeClr val="bg1"/>
                </a:solidFill>
                <a:latin typeface="+mj-lt"/>
              </a:defRPr>
            </a:lvl1pPr>
            <a:lvl2pPr>
              <a:defRPr sz="1000">
                <a:solidFill>
                  <a:schemeClr val="bg1"/>
                </a:solidFill>
                <a:latin typeface="+mj-lt"/>
              </a:defRPr>
            </a:lvl2pPr>
            <a:lvl3pPr>
              <a:defRPr sz="1000">
                <a:solidFill>
                  <a:schemeClr val="bg1"/>
                </a:solidFill>
                <a:latin typeface="+mj-lt"/>
              </a:defRPr>
            </a:lvl3pPr>
            <a:lvl4pPr>
              <a:defRPr sz="1000">
                <a:solidFill>
                  <a:schemeClr val="bg1"/>
                </a:solidFill>
                <a:latin typeface="+mj-lt"/>
              </a:defRPr>
            </a:lvl4pPr>
            <a:lvl5pPr>
              <a:defRPr sz="1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61695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bild 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6">
            <a:extLst>
              <a:ext uri="{FF2B5EF4-FFF2-40B4-BE49-F238E27FC236}">
                <a16:creationId xmlns:a16="http://schemas.microsoft.com/office/drawing/2014/main" id="{9A4614F2-746F-409C-B68D-4E90704344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53939" cy="5143500"/>
          </a:xfrm>
          <a:prstGeom prst="rect">
            <a:avLst/>
          </a:prstGeom>
        </p:spPr>
      </p:pic>
      <p:sp>
        <p:nvSpPr>
          <p:cNvPr id="12" name="Line">
            <a:extLst>
              <a:ext uri="{FF2B5EF4-FFF2-40B4-BE49-F238E27FC236}">
                <a16:creationId xmlns:a16="http://schemas.microsoft.com/office/drawing/2014/main" id="{4989F6FC-34DF-4E28-9F1C-069DDF79A4E1}"/>
              </a:ext>
            </a:extLst>
          </p:cNvPr>
          <p:cNvSpPr/>
          <p:nvPr userDrawn="1"/>
        </p:nvSpPr>
        <p:spPr>
          <a:xfrm flipV="1">
            <a:off x="693920" y="1142135"/>
            <a:ext cx="855605" cy="0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E6EBDE2B-C057-4431-8D4E-EEAD93B513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878" y="404876"/>
            <a:ext cx="407349" cy="407349"/>
          </a:xfrm>
          <a:prstGeom prst="rect">
            <a:avLst/>
          </a:prstGeom>
        </p:spPr>
      </p:pic>
      <p:sp>
        <p:nvSpPr>
          <p:cNvPr id="11" name="Rubrik 1">
            <a:extLst>
              <a:ext uri="{FF2B5EF4-FFF2-40B4-BE49-F238E27FC236}">
                <a16:creationId xmlns:a16="http://schemas.microsoft.com/office/drawing/2014/main" id="{DF8F2E47-A9F2-4AA1-8F0A-13BE59D4E1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690" y="797010"/>
            <a:ext cx="7485595" cy="290262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sv-SE"/>
              <a:t>Agenda</a:t>
            </a:r>
          </a:p>
        </p:txBody>
      </p:sp>
      <p:sp>
        <p:nvSpPr>
          <p:cNvPr id="14" name="Platshållare för text 4">
            <a:extLst>
              <a:ext uri="{FF2B5EF4-FFF2-40B4-BE49-F238E27FC236}">
                <a16:creationId xmlns:a16="http://schemas.microsoft.com/office/drawing/2014/main" id="{03C5C7EE-04E4-4188-BAB0-D393FDEFAB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8503" y="1221794"/>
            <a:ext cx="7485595" cy="70709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17" name="Platshållare för text 3">
            <a:extLst>
              <a:ext uri="{FF2B5EF4-FFF2-40B4-BE49-F238E27FC236}">
                <a16:creationId xmlns:a16="http://schemas.microsoft.com/office/drawing/2014/main" id="{81A04F28-4B6C-932A-B6CE-9292DD9E60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9449" y="2230437"/>
            <a:ext cx="3580493" cy="2739289"/>
          </a:xfrm>
        </p:spPr>
        <p:txBody>
          <a:bodyPr/>
          <a:lstStyle>
            <a:lvl1pPr marL="268288" indent="-268288">
              <a:spcBef>
                <a:spcPts val="0"/>
              </a:spcBef>
              <a:defRPr sz="1200">
                <a:solidFill>
                  <a:schemeClr val="bg1"/>
                </a:solidFill>
                <a:latin typeface="+mj-lt"/>
              </a:defRPr>
            </a:lvl1pPr>
            <a:lvl2pPr>
              <a:defRPr sz="1000">
                <a:solidFill>
                  <a:schemeClr val="bg1"/>
                </a:solidFill>
                <a:latin typeface="+mj-lt"/>
              </a:defRPr>
            </a:lvl2pPr>
            <a:lvl3pPr>
              <a:defRPr sz="1000">
                <a:solidFill>
                  <a:schemeClr val="bg1"/>
                </a:solidFill>
                <a:latin typeface="+mj-lt"/>
              </a:defRPr>
            </a:lvl3pPr>
            <a:lvl4pPr>
              <a:defRPr sz="1000">
                <a:solidFill>
                  <a:schemeClr val="bg1"/>
                </a:solidFill>
                <a:latin typeface="+mj-lt"/>
              </a:defRPr>
            </a:lvl4pPr>
            <a:lvl5pPr>
              <a:defRPr sz="1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8" name="Platshållare för text 3">
            <a:extLst>
              <a:ext uri="{FF2B5EF4-FFF2-40B4-BE49-F238E27FC236}">
                <a16:creationId xmlns:a16="http://schemas.microsoft.com/office/drawing/2014/main" id="{A2FE13F7-5E7D-C011-76FA-F32F5B45C6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93657" y="2230437"/>
            <a:ext cx="3580493" cy="2739289"/>
          </a:xfrm>
        </p:spPr>
        <p:txBody>
          <a:bodyPr/>
          <a:lstStyle>
            <a:lvl1pPr marL="268288" indent="-268288">
              <a:spcBef>
                <a:spcPts val="0"/>
              </a:spcBef>
              <a:defRPr sz="1200">
                <a:solidFill>
                  <a:schemeClr val="bg1"/>
                </a:solidFill>
                <a:latin typeface="+mj-lt"/>
              </a:defRPr>
            </a:lvl1pPr>
            <a:lvl2pPr>
              <a:defRPr sz="1000">
                <a:solidFill>
                  <a:schemeClr val="bg1"/>
                </a:solidFill>
                <a:latin typeface="+mj-lt"/>
              </a:defRPr>
            </a:lvl2pPr>
            <a:lvl3pPr>
              <a:defRPr sz="1000">
                <a:solidFill>
                  <a:schemeClr val="bg1"/>
                </a:solidFill>
                <a:latin typeface="+mj-lt"/>
              </a:defRPr>
            </a:lvl3pPr>
            <a:lvl4pPr>
              <a:defRPr sz="1000">
                <a:solidFill>
                  <a:schemeClr val="bg1"/>
                </a:solidFill>
                <a:latin typeface="+mj-lt"/>
              </a:defRPr>
            </a:lvl4pPr>
            <a:lvl5pPr>
              <a:defRPr sz="1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414709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bild 5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6">
            <a:extLst>
              <a:ext uri="{FF2B5EF4-FFF2-40B4-BE49-F238E27FC236}">
                <a16:creationId xmlns:a16="http://schemas.microsoft.com/office/drawing/2014/main" id="{9A4614F2-746F-409C-B68D-4E90704344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939" y="0"/>
            <a:ext cx="9153939" cy="5143500"/>
          </a:xfrm>
          <a:prstGeom prst="rect">
            <a:avLst/>
          </a:prstGeom>
        </p:spPr>
      </p:pic>
      <p:sp>
        <p:nvSpPr>
          <p:cNvPr id="12" name="Line">
            <a:extLst>
              <a:ext uri="{FF2B5EF4-FFF2-40B4-BE49-F238E27FC236}">
                <a16:creationId xmlns:a16="http://schemas.microsoft.com/office/drawing/2014/main" id="{4989F6FC-34DF-4E28-9F1C-069DDF79A4E1}"/>
              </a:ext>
            </a:extLst>
          </p:cNvPr>
          <p:cNvSpPr/>
          <p:nvPr userDrawn="1"/>
        </p:nvSpPr>
        <p:spPr>
          <a:xfrm flipV="1">
            <a:off x="693920" y="1142135"/>
            <a:ext cx="855605" cy="0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E6EBDE2B-C057-4431-8D4E-EEAD93B513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878" y="404876"/>
            <a:ext cx="407349" cy="407349"/>
          </a:xfrm>
          <a:prstGeom prst="rect">
            <a:avLst/>
          </a:prstGeom>
        </p:spPr>
      </p:pic>
      <p:sp>
        <p:nvSpPr>
          <p:cNvPr id="11" name="Rubrik 1">
            <a:extLst>
              <a:ext uri="{FF2B5EF4-FFF2-40B4-BE49-F238E27FC236}">
                <a16:creationId xmlns:a16="http://schemas.microsoft.com/office/drawing/2014/main" id="{C301280B-A3EA-4073-8ECA-7ECB791086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690" y="797010"/>
            <a:ext cx="7500109" cy="290262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sv-SE"/>
              <a:t>Agenda</a:t>
            </a:r>
          </a:p>
        </p:txBody>
      </p:sp>
      <p:sp>
        <p:nvSpPr>
          <p:cNvPr id="14" name="Platshållare för text 4">
            <a:extLst>
              <a:ext uri="{FF2B5EF4-FFF2-40B4-BE49-F238E27FC236}">
                <a16:creationId xmlns:a16="http://schemas.microsoft.com/office/drawing/2014/main" id="{8D0B9D92-F0A9-4C9C-8269-C42D09043B3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8503" y="1221794"/>
            <a:ext cx="7500109" cy="70709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16" name="Platshållare för text 3">
            <a:extLst>
              <a:ext uri="{FF2B5EF4-FFF2-40B4-BE49-F238E27FC236}">
                <a16:creationId xmlns:a16="http://schemas.microsoft.com/office/drawing/2014/main" id="{6E9A7AC1-7F55-A944-FD63-ABD100A07E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9449" y="2230437"/>
            <a:ext cx="3580493" cy="2739289"/>
          </a:xfrm>
        </p:spPr>
        <p:txBody>
          <a:bodyPr/>
          <a:lstStyle>
            <a:lvl1pPr marL="268288" indent="-268288">
              <a:spcBef>
                <a:spcPts val="0"/>
              </a:spcBef>
              <a:defRPr sz="1200">
                <a:solidFill>
                  <a:schemeClr val="bg1"/>
                </a:solidFill>
                <a:latin typeface="+mj-lt"/>
              </a:defRPr>
            </a:lvl1pPr>
            <a:lvl2pPr>
              <a:defRPr sz="1000">
                <a:solidFill>
                  <a:schemeClr val="bg1"/>
                </a:solidFill>
                <a:latin typeface="+mj-lt"/>
              </a:defRPr>
            </a:lvl2pPr>
            <a:lvl3pPr>
              <a:defRPr sz="1000">
                <a:solidFill>
                  <a:schemeClr val="bg1"/>
                </a:solidFill>
                <a:latin typeface="+mj-lt"/>
              </a:defRPr>
            </a:lvl3pPr>
            <a:lvl4pPr>
              <a:defRPr sz="1000">
                <a:solidFill>
                  <a:schemeClr val="bg1"/>
                </a:solidFill>
                <a:latin typeface="+mj-lt"/>
              </a:defRPr>
            </a:lvl4pPr>
            <a:lvl5pPr>
              <a:defRPr sz="1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7" name="Platshållare för text 3">
            <a:extLst>
              <a:ext uri="{FF2B5EF4-FFF2-40B4-BE49-F238E27FC236}">
                <a16:creationId xmlns:a16="http://schemas.microsoft.com/office/drawing/2014/main" id="{06CFD62C-C6AD-B0AE-063F-172E9642C7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93657" y="2230437"/>
            <a:ext cx="3580493" cy="2739289"/>
          </a:xfrm>
        </p:spPr>
        <p:txBody>
          <a:bodyPr/>
          <a:lstStyle>
            <a:lvl1pPr marL="268288" indent="-268288">
              <a:spcBef>
                <a:spcPts val="0"/>
              </a:spcBef>
              <a:defRPr sz="1200">
                <a:solidFill>
                  <a:schemeClr val="bg1"/>
                </a:solidFill>
                <a:latin typeface="+mj-lt"/>
              </a:defRPr>
            </a:lvl1pPr>
            <a:lvl2pPr>
              <a:defRPr sz="1000">
                <a:solidFill>
                  <a:schemeClr val="bg1"/>
                </a:solidFill>
                <a:latin typeface="+mj-lt"/>
              </a:defRPr>
            </a:lvl2pPr>
            <a:lvl3pPr>
              <a:defRPr sz="1000">
                <a:solidFill>
                  <a:schemeClr val="bg1"/>
                </a:solidFill>
                <a:latin typeface="+mj-lt"/>
              </a:defRPr>
            </a:lvl3pPr>
            <a:lvl4pPr>
              <a:defRPr sz="1000">
                <a:solidFill>
                  <a:schemeClr val="bg1"/>
                </a:solidFill>
                <a:latin typeface="+mj-lt"/>
              </a:defRPr>
            </a:lvl4pPr>
            <a:lvl5pPr>
              <a:defRPr sz="1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08630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bild 6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6">
            <a:extLst>
              <a:ext uri="{FF2B5EF4-FFF2-40B4-BE49-F238E27FC236}">
                <a16:creationId xmlns:a16="http://schemas.microsoft.com/office/drawing/2014/main" id="{9A4614F2-746F-409C-B68D-4E90704344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53939" cy="5143500"/>
          </a:xfrm>
          <a:prstGeom prst="rect">
            <a:avLst/>
          </a:prstGeom>
        </p:spPr>
      </p:pic>
      <p:sp>
        <p:nvSpPr>
          <p:cNvPr id="12" name="Line">
            <a:extLst>
              <a:ext uri="{FF2B5EF4-FFF2-40B4-BE49-F238E27FC236}">
                <a16:creationId xmlns:a16="http://schemas.microsoft.com/office/drawing/2014/main" id="{4989F6FC-34DF-4E28-9F1C-069DDF79A4E1}"/>
              </a:ext>
            </a:extLst>
          </p:cNvPr>
          <p:cNvSpPr/>
          <p:nvPr userDrawn="1"/>
        </p:nvSpPr>
        <p:spPr>
          <a:xfrm flipV="1">
            <a:off x="693920" y="1142135"/>
            <a:ext cx="855605" cy="0"/>
          </a:xfrm>
          <a:prstGeom prst="line">
            <a:avLst/>
          </a:prstGeom>
          <a:ln w="381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4">
            <a:extLst>
              <a:ext uri="{FF2B5EF4-FFF2-40B4-BE49-F238E27FC236}">
                <a16:creationId xmlns:a16="http://schemas.microsoft.com/office/drawing/2014/main" id="{79503D5A-B9D0-48BF-9C30-EC011CF5CA8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775" y="404877"/>
            <a:ext cx="407348" cy="407348"/>
          </a:xfrm>
          <a:prstGeom prst="rect">
            <a:avLst/>
          </a:prstGeom>
        </p:spPr>
      </p:pic>
      <p:sp>
        <p:nvSpPr>
          <p:cNvPr id="11" name="Rubrik 1">
            <a:extLst>
              <a:ext uri="{FF2B5EF4-FFF2-40B4-BE49-F238E27FC236}">
                <a16:creationId xmlns:a16="http://schemas.microsoft.com/office/drawing/2014/main" id="{032AB630-6C83-40FB-8F89-4BD261A2D2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691" y="797010"/>
            <a:ext cx="7496480" cy="290262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r>
              <a:rPr lang="sv-SE"/>
              <a:t>Agenda</a:t>
            </a:r>
          </a:p>
        </p:txBody>
      </p:sp>
      <p:sp>
        <p:nvSpPr>
          <p:cNvPr id="15" name="Platshållare för text 4">
            <a:extLst>
              <a:ext uri="{FF2B5EF4-FFF2-40B4-BE49-F238E27FC236}">
                <a16:creationId xmlns:a16="http://schemas.microsoft.com/office/drawing/2014/main" id="{789AF464-376E-4204-8AA6-7DB34DC43C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8503" y="1221794"/>
            <a:ext cx="7496480" cy="70709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16" name="Platshållare för text 3">
            <a:extLst>
              <a:ext uri="{FF2B5EF4-FFF2-40B4-BE49-F238E27FC236}">
                <a16:creationId xmlns:a16="http://schemas.microsoft.com/office/drawing/2014/main" id="{35B281A5-13F0-BE93-EF77-CB676C46F0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9449" y="2230437"/>
            <a:ext cx="3580493" cy="2739289"/>
          </a:xfrm>
        </p:spPr>
        <p:txBody>
          <a:bodyPr/>
          <a:lstStyle>
            <a:lvl1pPr marL="268288" indent="-268288"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  <a:lvl2pPr>
              <a:defRPr sz="1000">
                <a:solidFill>
                  <a:schemeClr val="tx1"/>
                </a:solidFill>
                <a:latin typeface="+mj-lt"/>
              </a:defRPr>
            </a:lvl2pPr>
            <a:lvl3pPr>
              <a:defRPr sz="1000">
                <a:solidFill>
                  <a:schemeClr val="tx1"/>
                </a:solidFill>
                <a:latin typeface="+mj-lt"/>
              </a:defRPr>
            </a:lvl3pPr>
            <a:lvl4pPr>
              <a:defRPr sz="1000">
                <a:solidFill>
                  <a:schemeClr val="tx1"/>
                </a:solidFill>
                <a:latin typeface="+mj-lt"/>
              </a:defRPr>
            </a:lvl4pPr>
            <a:lvl5pPr>
              <a:defRPr sz="10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7" name="Platshållare för text 3">
            <a:extLst>
              <a:ext uri="{FF2B5EF4-FFF2-40B4-BE49-F238E27FC236}">
                <a16:creationId xmlns:a16="http://schemas.microsoft.com/office/drawing/2014/main" id="{B3BFC26C-4941-4055-0370-835192EEB5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93657" y="2230437"/>
            <a:ext cx="3580493" cy="2739289"/>
          </a:xfrm>
        </p:spPr>
        <p:txBody>
          <a:bodyPr/>
          <a:lstStyle>
            <a:lvl1pPr marL="268288" indent="-268288"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  <a:lvl2pPr>
              <a:defRPr sz="1000">
                <a:solidFill>
                  <a:schemeClr val="tx1"/>
                </a:solidFill>
                <a:latin typeface="+mj-lt"/>
              </a:defRPr>
            </a:lvl2pPr>
            <a:lvl3pPr>
              <a:defRPr sz="1000">
                <a:solidFill>
                  <a:schemeClr val="tx1"/>
                </a:solidFill>
                <a:latin typeface="+mj-lt"/>
              </a:defRPr>
            </a:lvl3pPr>
            <a:lvl4pPr>
              <a:defRPr sz="1000">
                <a:solidFill>
                  <a:schemeClr val="tx1"/>
                </a:solidFill>
                <a:latin typeface="+mj-lt"/>
              </a:defRPr>
            </a:lvl4pPr>
            <a:lvl5pPr>
              <a:defRPr sz="10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66012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bild 7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6">
            <a:extLst>
              <a:ext uri="{FF2B5EF4-FFF2-40B4-BE49-F238E27FC236}">
                <a16:creationId xmlns:a16="http://schemas.microsoft.com/office/drawing/2014/main" id="{9A4614F2-746F-409C-B68D-4E90704344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536"/>
            <a:ext cx="9153939" cy="5143500"/>
          </a:xfrm>
          <a:prstGeom prst="rect">
            <a:avLst/>
          </a:prstGeom>
        </p:spPr>
      </p:pic>
      <p:sp>
        <p:nvSpPr>
          <p:cNvPr id="12" name="Line">
            <a:extLst>
              <a:ext uri="{FF2B5EF4-FFF2-40B4-BE49-F238E27FC236}">
                <a16:creationId xmlns:a16="http://schemas.microsoft.com/office/drawing/2014/main" id="{4989F6FC-34DF-4E28-9F1C-069DDF79A4E1}"/>
              </a:ext>
            </a:extLst>
          </p:cNvPr>
          <p:cNvSpPr/>
          <p:nvPr userDrawn="1"/>
        </p:nvSpPr>
        <p:spPr>
          <a:xfrm flipV="1">
            <a:off x="693920" y="1142135"/>
            <a:ext cx="855605" cy="0"/>
          </a:xfrm>
          <a:prstGeom prst="line">
            <a:avLst/>
          </a:prstGeom>
          <a:ln w="381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4">
            <a:extLst>
              <a:ext uri="{FF2B5EF4-FFF2-40B4-BE49-F238E27FC236}">
                <a16:creationId xmlns:a16="http://schemas.microsoft.com/office/drawing/2014/main" id="{79503D5A-B9D0-48BF-9C30-EC011CF5CA8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775" y="404877"/>
            <a:ext cx="407348" cy="407348"/>
          </a:xfrm>
          <a:prstGeom prst="rect">
            <a:avLst/>
          </a:prstGeom>
        </p:spPr>
      </p:pic>
      <p:sp>
        <p:nvSpPr>
          <p:cNvPr id="11" name="Rubrik 1">
            <a:extLst>
              <a:ext uri="{FF2B5EF4-FFF2-40B4-BE49-F238E27FC236}">
                <a16:creationId xmlns:a16="http://schemas.microsoft.com/office/drawing/2014/main" id="{2E4E8D4F-E69B-473D-8DBF-C5F5D734DE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691" y="797010"/>
            <a:ext cx="7492852" cy="290262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r>
              <a:rPr lang="sv-SE"/>
              <a:t>Agenda</a:t>
            </a:r>
          </a:p>
        </p:txBody>
      </p:sp>
      <p:sp>
        <p:nvSpPr>
          <p:cNvPr id="15" name="Platshållare för text 4">
            <a:extLst>
              <a:ext uri="{FF2B5EF4-FFF2-40B4-BE49-F238E27FC236}">
                <a16:creationId xmlns:a16="http://schemas.microsoft.com/office/drawing/2014/main" id="{1F762AAD-DB42-41A1-B528-C2B9F126071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8503" y="1221794"/>
            <a:ext cx="7492852" cy="70709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16" name="Platshållare för text 3">
            <a:extLst>
              <a:ext uri="{FF2B5EF4-FFF2-40B4-BE49-F238E27FC236}">
                <a16:creationId xmlns:a16="http://schemas.microsoft.com/office/drawing/2014/main" id="{9C9E7D47-DD0F-C1BA-5BB2-270445A3DB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9449" y="2230437"/>
            <a:ext cx="3580493" cy="2739289"/>
          </a:xfrm>
        </p:spPr>
        <p:txBody>
          <a:bodyPr/>
          <a:lstStyle>
            <a:lvl1pPr marL="268288" indent="-268288"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  <a:lvl2pPr>
              <a:defRPr sz="1000">
                <a:solidFill>
                  <a:schemeClr val="tx1"/>
                </a:solidFill>
                <a:latin typeface="+mj-lt"/>
              </a:defRPr>
            </a:lvl2pPr>
            <a:lvl3pPr>
              <a:defRPr sz="1000">
                <a:solidFill>
                  <a:schemeClr val="tx1"/>
                </a:solidFill>
                <a:latin typeface="+mj-lt"/>
              </a:defRPr>
            </a:lvl3pPr>
            <a:lvl4pPr>
              <a:defRPr sz="1000">
                <a:solidFill>
                  <a:schemeClr val="tx1"/>
                </a:solidFill>
                <a:latin typeface="+mj-lt"/>
              </a:defRPr>
            </a:lvl4pPr>
            <a:lvl5pPr>
              <a:defRPr sz="10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7" name="Platshållare för text 3">
            <a:extLst>
              <a:ext uri="{FF2B5EF4-FFF2-40B4-BE49-F238E27FC236}">
                <a16:creationId xmlns:a16="http://schemas.microsoft.com/office/drawing/2014/main" id="{2035ECF0-3A86-3DAA-D66E-EADC9B25565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93657" y="2230437"/>
            <a:ext cx="3580493" cy="2739289"/>
          </a:xfrm>
        </p:spPr>
        <p:txBody>
          <a:bodyPr/>
          <a:lstStyle>
            <a:lvl1pPr marL="268288" indent="-268288"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  <a:lvl2pPr>
              <a:defRPr sz="1000">
                <a:solidFill>
                  <a:schemeClr val="tx1"/>
                </a:solidFill>
                <a:latin typeface="+mj-lt"/>
              </a:defRPr>
            </a:lvl2pPr>
            <a:lvl3pPr>
              <a:defRPr sz="1000">
                <a:solidFill>
                  <a:schemeClr val="tx1"/>
                </a:solidFill>
                <a:latin typeface="+mj-lt"/>
              </a:defRPr>
            </a:lvl3pPr>
            <a:lvl4pPr>
              <a:defRPr sz="1000">
                <a:solidFill>
                  <a:schemeClr val="tx1"/>
                </a:solidFill>
                <a:latin typeface="+mj-lt"/>
              </a:defRPr>
            </a:lvl4pPr>
            <a:lvl5pPr>
              <a:defRPr sz="10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13452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typbild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6933CC7B-1DE9-46F0-85EC-58C5536D5D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475" y="1979155"/>
            <a:ext cx="2282546" cy="11897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2253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nehåll i punktform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E7FE847-BE27-41D1-928A-B450E16FAB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7788" y="683279"/>
            <a:ext cx="7491011" cy="994172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E4FFB13-B459-4D9E-B1D0-B6A4F89ABE2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7789" y="1942428"/>
            <a:ext cx="7491010" cy="28843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42DF80-2D07-4E2B-A2D5-4FFA816C7E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878" y="404876"/>
            <a:ext cx="407349" cy="40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75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nehåll i punktform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E7FE847-BE27-41D1-928A-B450E16FAB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7789" y="683279"/>
            <a:ext cx="7498268" cy="994172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E4FFB13-B459-4D9E-B1D0-B6A4F89ABE2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7789" y="1942428"/>
            <a:ext cx="7498268" cy="28843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42DF80-2D07-4E2B-A2D5-4FFA816C7E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878" y="404876"/>
            <a:ext cx="407349" cy="40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93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nehåll i punktform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E7FE847-BE27-41D1-928A-B450E16FAB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7789" y="683279"/>
            <a:ext cx="7480125" cy="994172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E4FFB13-B459-4D9E-B1D0-B6A4F89ABE2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7789" y="1942428"/>
            <a:ext cx="7480125" cy="28843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42DF80-2D07-4E2B-A2D5-4FFA816C7E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878" y="404876"/>
            <a:ext cx="407349" cy="40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1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nehåll i punktform 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E7FE847-BE27-41D1-928A-B450E16FAB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7789" y="683279"/>
            <a:ext cx="7487382" cy="994172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E4FFB13-B459-4D9E-B1D0-B6A4F89ABE2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7789" y="1942428"/>
            <a:ext cx="7487382" cy="28843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42DF80-2D07-4E2B-A2D5-4FFA816C7E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878" y="404876"/>
            <a:ext cx="407349" cy="40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09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nehåll i punktform 5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E7FE847-BE27-41D1-928A-B450E16FAB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7789" y="683279"/>
            <a:ext cx="7483754" cy="994172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E4FFB13-B459-4D9E-B1D0-B6A4F89ABE2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7789" y="1942428"/>
            <a:ext cx="7483754" cy="28843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42DF80-2D07-4E2B-A2D5-4FFA816C7E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878" y="404876"/>
            <a:ext cx="407349" cy="40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nehåll i punktform 6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E7FE847-BE27-41D1-928A-B450E16FAB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7789" y="683279"/>
            <a:ext cx="7491011" cy="994172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E4FFB13-B459-4D9E-B1D0-B6A4F89ABE2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7789" y="1942428"/>
            <a:ext cx="7491011" cy="28843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8A26E607-06BB-4F44-83AB-2BBE829140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775" y="404877"/>
            <a:ext cx="407348" cy="40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7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nehåll i punktform 7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E7FE847-BE27-41D1-928A-B450E16FAB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7789" y="683279"/>
            <a:ext cx="7494640" cy="994172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E4FFB13-B459-4D9E-B1D0-B6A4F89ABE2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7789" y="1942428"/>
            <a:ext cx="7494640" cy="28843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8A26E607-06BB-4F44-83AB-2BBE829140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775" y="404877"/>
            <a:ext cx="407348" cy="40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86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i två spalte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E7FE847-BE27-41D1-928A-B450E16FAB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7790" y="683279"/>
            <a:ext cx="7498267" cy="994172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42DF80-2D07-4E2B-A2D5-4FFA816C7E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878" y="404876"/>
            <a:ext cx="407349" cy="407349"/>
          </a:xfrm>
          <a:prstGeom prst="rect">
            <a:avLst/>
          </a:prstGeom>
        </p:spPr>
      </p:pic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4A5F81A6-FB1F-29E7-9B13-4ACD92A21516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572000" y="1942428"/>
            <a:ext cx="3614057" cy="28843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B79067EC-B557-D450-F8C3-AF3AFCF3071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91418" y="1942428"/>
            <a:ext cx="3614057" cy="28843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40339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i två spalte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E7FE847-BE27-41D1-928A-B450E16FAB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7789" y="683279"/>
            <a:ext cx="7498268" cy="994172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42DF80-2D07-4E2B-A2D5-4FFA816C7E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878" y="404876"/>
            <a:ext cx="407349" cy="407349"/>
          </a:xfrm>
          <a:prstGeom prst="rect">
            <a:avLst/>
          </a:prstGeom>
        </p:spPr>
      </p:pic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74B805D6-070A-D420-E245-491E5FF29B0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91418" y="1942428"/>
            <a:ext cx="3614057" cy="28843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Platshållare för innehåll 2">
            <a:extLst>
              <a:ext uri="{FF2B5EF4-FFF2-40B4-BE49-F238E27FC236}">
                <a16:creationId xmlns:a16="http://schemas.microsoft.com/office/drawing/2014/main" id="{3704D6DE-8C13-2967-5A32-832D4B99155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572000" y="1942428"/>
            <a:ext cx="3614057" cy="28843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96982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i två spalte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E7FE847-BE27-41D1-928A-B450E16FAB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7789" y="683279"/>
            <a:ext cx="7498268" cy="994172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42DF80-2D07-4E2B-A2D5-4FFA816C7E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878" y="404876"/>
            <a:ext cx="407349" cy="407349"/>
          </a:xfrm>
          <a:prstGeom prst="rect">
            <a:avLst/>
          </a:prstGeom>
        </p:spPr>
      </p:pic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11BB40EC-C930-ADD5-0A28-BEC53803A97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91418" y="1942428"/>
            <a:ext cx="3614057" cy="28843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Platshållare för innehåll 2">
            <a:extLst>
              <a:ext uri="{FF2B5EF4-FFF2-40B4-BE49-F238E27FC236}">
                <a16:creationId xmlns:a16="http://schemas.microsoft.com/office/drawing/2014/main" id="{ACF8998C-5271-7B42-E9EF-7328ABDADCA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572000" y="1943570"/>
            <a:ext cx="3614057" cy="28843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7404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typbild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6933CC7B-1DE9-46F0-85EC-58C5536D5D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475" y="1979155"/>
            <a:ext cx="2282546" cy="11897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162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i två spalter 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E7FE847-BE27-41D1-928A-B450E16FAB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7789" y="683279"/>
            <a:ext cx="7491011" cy="994172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42DF80-2D07-4E2B-A2D5-4FFA816C7E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878" y="404876"/>
            <a:ext cx="407349" cy="407349"/>
          </a:xfrm>
          <a:prstGeom prst="rect">
            <a:avLst/>
          </a:prstGeom>
        </p:spPr>
      </p:pic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F8D93A10-392A-DD94-BC7F-0DBC127BDEB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91418" y="1942428"/>
            <a:ext cx="3614057" cy="28843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Platshållare för innehåll 2">
            <a:extLst>
              <a:ext uri="{FF2B5EF4-FFF2-40B4-BE49-F238E27FC236}">
                <a16:creationId xmlns:a16="http://schemas.microsoft.com/office/drawing/2014/main" id="{480B9779-323F-73EE-1C1D-7C37DF542279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564743" y="1942428"/>
            <a:ext cx="3614057" cy="28843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09213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i två spalter 5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E7FE847-BE27-41D1-928A-B450E16FAB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7789" y="683279"/>
            <a:ext cx="7494640" cy="994172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42DF80-2D07-4E2B-A2D5-4FFA816C7E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878" y="404876"/>
            <a:ext cx="407349" cy="407349"/>
          </a:xfrm>
          <a:prstGeom prst="rect">
            <a:avLst/>
          </a:prstGeom>
        </p:spPr>
      </p:pic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CF4E035E-F148-2D46-04CB-5B5973FC336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91418" y="1942428"/>
            <a:ext cx="3614057" cy="28843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Platshållare för innehåll 2">
            <a:extLst>
              <a:ext uri="{FF2B5EF4-FFF2-40B4-BE49-F238E27FC236}">
                <a16:creationId xmlns:a16="http://schemas.microsoft.com/office/drawing/2014/main" id="{66FFF63B-E940-D2B9-BA6C-4BBF8A52305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568372" y="1942428"/>
            <a:ext cx="3614057" cy="28843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53087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i två spalter 6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E7FE847-BE27-41D1-928A-B450E16FAB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7789" y="683279"/>
            <a:ext cx="7483754" cy="994172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9D867053-CF61-4AD5-9D63-5006E6EF66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775" y="404877"/>
            <a:ext cx="407348" cy="407348"/>
          </a:xfrm>
          <a:prstGeom prst="rect">
            <a:avLst/>
          </a:prstGeom>
        </p:spPr>
      </p:pic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B0EA98A1-32C5-321E-29A9-65D94A6BEFD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91418" y="1942428"/>
            <a:ext cx="3614057" cy="28843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Platshållare för innehåll 2">
            <a:extLst>
              <a:ext uri="{FF2B5EF4-FFF2-40B4-BE49-F238E27FC236}">
                <a16:creationId xmlns:a16="http://schemas.microsoft.com/office/drawing/2014/main" id="{163C369F-16A1-9797-83B6-1BCAD6373661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557486" y="1942428"/>
            <a:ext cx="3614057" cy="28843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4016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i två spalter 7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E7FE847-BE27-41D1-928A-B450E16FAB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7789" y="683279"/>
            <a:ext cx="7483754" cy="994172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9D867053-CF61-4AD5-9D63-5006E6EF66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775" y="404877"/>
            <a:ext cx="407348" cy="407348"/>
          </a:xfrm>
          <a:prstGeom prst="rect">
            <a:avLst/>
          </a:prstGeom>
        </p:spPr>
      </p:pic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097EA422-C8A6-E433-3EAE-10D7A2886FA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91418" y="1942428"/>
            <a:ext cx="3614057" cy="28843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Platshållare för innehåll 2">
            <a:extLst>
              <a:ext uri="{FF2B5EF4-FFF2-40B4-BE49-F238E27FC236}">
                <a16:creationId xmlns:a16="http://schemas.microsoft.com/office/drawing/2014/main" id="{5492681E-B8AF-C9B5-3290-26AAEA4A870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557486" y="1942428"/>
            <a:ext cx="3614057" cy="28843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78909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- och illustrationsbild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E7FE847-BE27-41D1-928A-B450E16FAB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90029" y="683279"/>
            <a:ext cx="3785141" cy="994172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9D867053-CF61-4AD5-9D63-5006E6EF66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775" y="404877"/>
            <a:ext cx="407348" cy="407348"/>
          </a:xfrm>
          <a:prstGeom prst="rect">
            <a:avLst/>
          </a:prstGeom>
        </p:spPr>
      </p:pic>
      <p:sp>
        <p:nvSpPr>
          <p:cNvPr id="11" name="Platshållare för bild 4">
            <a:extLst>
              <a:ext uri="{FF2B5EF4-FFF2-40B4-BE49-F238E27FC236}">
                <a16:creationId xmlns:a16="http://schemas.microsoft.com/office/drawing/2014/main" id="{45B2A4E5-9798-42B9-A004-FA6B31257F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3989696" cy="5143500"/>
          </a:xfrm>
          <a:blipFill>
            <a:blip r:embed="rId3"/>
            <a:stretch>
              <a:fillRect/>
            </a:stretch>
          </a:blipFill>
        </p:spPr>
        <p:txBody>
          <a:bodyPr tIns="1224000"/>
          <a:lstStyle>
            <a:lvl1pPr marL="0" indent="0" algn="ctr">
              <a:buNone/>
              <a:defRPr sz="1200"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10" name="Platshållare för innehåll 2">
            <a:extLst>
              <a:ext uri="{FF2B5EF4-FFF2-40B4-BE49-F238E27FC236}">
                <a16:creationId xmlns:a16="http://schemas.microsoft.com/office/drawing/2014/main" id="{2B8098BD-2A4B-9070-3837-235A8CEED23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390117" y="2001899"/>
            <a:ext cx="4503511" cy="2886051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>
              <a:defRPr sz="1100">
                <a:solidFill>
                  <a:schemeClr val="tx1"/>
                </a:solidFill>
              </a:defRPr>
            </a:lvl2pPr>
            <a:lvl3pPr>
              <a:defRPr sz="11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35933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- och illustrationsbild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E7FE847-BE27-41D1-928A-B450E16FAB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90030" y="683279"/>
            <a:ext cx="3788770" cy="994172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9D867053-CF61-4AD5-9D63-5006E6EF66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775" y="404877"/>
            <a:ext cx="407348" cy="407348"/>
          </a:xfrm>
          <a:prstGeom prst="rect">
            <a:avLst/>
          </a:prstGeom>
        </p:spPr>
      </p:pic>
      <p:sp>
        <p:nvSpPr>
          <p:cNvPr id="11" name="Platshållare för bild 4">
            <a:extLst>
              <a:ext uri="{FF2B5EF4-FFF2-40B4-BE49-F238E27FC236}">
                <a16:creationId xmlns:a16="http://schemas.microsoft.com/office/drawing/2014/main" id="{45B2A4E5-9798-42B9-A004-FA6B31257F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3989696" cy="5143500"/>
          </a:xfrm>
          <a:blipFill>
            <a:blip r:embed="rId3"/>
            <a:stretch>
              <a:fillRect/>
            </a:stretch>
          </a:blipFill>
        </p:spPr>
        <p:txBody>
          <a:bodyPr tIns="1224000"/>
          <a:lstStyle>
            <a:lvl1pPr marL="0" indent="0" algn="ctr">
              <a:buNone/>
              <a:defRPr sz="1200"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34BC6958-31AC-09B9-5476-88ADA5BA47E9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390117" y="2001899"/>
            <a:ext cx="4503511" cy="2886051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>
              <a:defRPr sz="1100">
                <a:solidFill>
                  <a:schemeClr val="tx1"/>
                </a:solidFill>
              </a:defRPr>
            </a:lvl2pPr>
            <a:lvl3pPr>
              <a:defRPr sz="11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19998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- och illustrationsbild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E7FE847-BE27-41D1-928A-B450E16FAB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90029" y="683279"/>
            <a:ext cx="3781513" cy="994172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9D867053-CF61-4AD5-9D63-5006E6EF66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775" y="404877"/>
            <a:ext cx="407348" cy="407348"/>
          </a:xfrm>
          <a:prstGeom prst="rect">
            <a:avLst/>
          </a:prstGeom>
        </p:spPr>
      </p:pic>
      <p:sp>
        <p:nvSpPr>
          <p:cNvPr id="11" name="Platshållare för bild 4">
            <a:extLst>
              <a:ext uri="{FF2B5EF4-FFF2-40B4-BE49-F238E27FC236}">
                <a16:creationId xmlns:a16="http://schemas.microsoft.com/office/drawing/2014/main" id="{45B2A4E5-9798-42B9-A004-FA6B31257F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3989696" cy="5143500"/>
          </a:xfrm>
          <a:blipFill>
            <a:blip r:embed="rId3"/>
            <a:stretch>
              <a:fillRect/>
            </a:stretch>
          </a:blipFill>
        </p:spPr>
        <p:txBody>
          <a:bodyPr tIns="1224000"/>
          <a:lstStyle>
            <a:lvl1pPr marL="0" indent="0" algn="ctr">
              <a:buNone/>
              <a:defRPr sz="1200"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78DD352B-1DB3-F949-535A-E7EEACE3ADF3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390117" y="2001899"/>
            <a:ext cx="4503511" cy="2886051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>
              <a:defRPr sz="1100">
                <a:solidFill>
                  <a:schemeClr val="tx1"/>
                </a:solidFill>
              </a:defRPr>
            </a:lvl2pPr>
            <a:lvl3pPr>
              <a:defRPr sz="11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9707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- och illustrationsbild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E7FE847-BE27-41D1-928A-B450E16FAB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90029" y="683279"/>
            <a:ext cx="3781513" cy="994172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9D867053-CF61-4AD5-9D63-5006E6EF66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775" y="404877"/>
            <a:ext cx="407348" cy="407348"/>
          </a:xfrm>
          <a:prstGeom prst="rect">
            <a:avLst/>
          </a:prstGeom>
        </p:spPr>
      </p:pic>
      <p:sp>
        <p:nvSpPr>
          <p:cNvPr id="11" name="Platshållare för bild 4">
            <a:extLst>
              <a:ext uri="{FF2B5EF4-FFF2-40B4-BE49-F238E27FC236}">
                <a16:creationId xmlns:a16="http://schemas.microsoft.com/office/drawing/2014/main" id="{45B2A4E5-9798-42B9-A004-FA6B31257F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3989696" cy="5143500"/>
          </a:xfrm>
          <a:blipFill>
            <a:blip r:embed="rId3"/>
            <a:stretch>
              <a:fillRect/>
            </a:stretch>
          </a:blipFill>
        </p:spPr>
        <p:txBody>
          <a:bodyPr tIns="1224000"/>
          <a:lstStyle>
            <a:lvl1pPr marL="0" indent="0" algn="ctr">
              <a:buNone/>
              <a:defRPr sz="1200"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F58421C9-4371-0685-7701-E2517891F690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390117" y="2001899"/>
            <a:ext cx="4503511" cy="2886051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>
              <a:defRPr sz="1100">
                <a:solidFill>
                  <a:schemeClr val="tx1"/>
                </a:solidFill>
              </a:defRPr>
            </a:lvl2pPr>
            <a:lvl3pPr>
              <a:defRPr sz="11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425114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- och illustrationsbild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E7FE847-BE27-41D1-928A-B450E16FAB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90029" y="683279"/>
            <a:ext cx="3785141" cy="994172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9D867053-CF61-4AD5-9D63-5006E6EF66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775" y="404877"/>
            <a:ext cx="407348" cy="407348"/>
          </a:xfrm>
          <a:prstGeom prst="rect">
            <a:avLst/>
          </a:prstGeom>
        </p:spPr>
      </p:pic>
      <p:sp>
        <p:nvSpPr>
          <p:cNvPr id="11" name="Platshållare för bild 4">
            <a:extLst>
              <a:ext uri="{FF2B5EF4-FFF2-40B4-BE49-F238E27FC236}">
                <a16:creationId xmlns:a16="http://schemas.microsoft.com/office/drawing/2014/main" id="{45B2A4E5-9798-42B9-A004-FA6B31257F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3989696" cy="5143500"/>
          </a:xfrm>
          <a:blipFill>
            <a:blip r:embed="rId3"/>
            <a:stretch>
              <a:fillRect/>
            </a:stretch>
          </a:blipFill>
        </p:spPr>
        <p:txBody>
          <a:bodyPr tIns="1224000"/>
          <a:lstStyle>
            <a:lvl1pPr marL="0" indent="0" algn="ctr">
              <a:buNone/>
              <a:defRPr sz="1200"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B5C150B0-1BE7-DB09-B512-9BF99A0BE910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390117" y="2001899"/>
            <a:ext cx="4503511" cy="2886051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>
              <a:defRPr sz="1100">
                <a:solidFill>
                  <a:schemeClr val="tx1"/>
                </a:solidFill>
              </a:defRPr>
            </a:lvl2pPr>
            <a:lvl3pPr>
              <a:defRPr sz="11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70536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- och illustrationsbild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E7FE847-BE27-41D1-928A-B450E16FAB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90030" y="683279"/>
            <a:ext cx="3777884" cy="994172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9D867053-CF61-4AD5-9D63-5006E6EF66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775" y="404877"/>
            <a:ext cx="407348" cy="407348"/>
          </a:xfrm>
          <a:prstGeom prst="rect">
            <a:avLst/>
          </a:prstGeom>
        </p:spPr>
      </p:pic>
      <p:sp>
        <p:nvSpPr>
          <p:cNvPr id="11" name="Platshållare för bild 4">
            <a:extLst>
              <a:ext uri="{FF2B5EF4-FFF2-40B4-BE49-F238E27FC236}">
                <a16:creationId xmlns:a16="http://schemas.microsoft.com/office/drawing/2014/main" id="{45B2A4E5-9798-42B9-A004-FA6B31257F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3989696" cy="5143500"/>
          </a:xfrm>
          <a:blipFill>
            <a:blip r:embed="rId3"/>
            <a:stretch>
              <a:fillRect/>
            </a:stretch>
          </a:blipFill>
        </p:spPr>
        <p:txBody>
          <a:bodyPr tIns="1224000"/>
          <a:lstStyle>
            <a:lvl1pPr marL="0" indent="0" algn="ctr">
              <a:buNone/>
              <a:defRPr sz="1200"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346FFD18-FDAB-1286-8B5C-A996BC3713E7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390117" y="2001899"/>
            <a:ext cx="4503511" cy="2886051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tx1"/>
                </a:solidFill>
              </a:defRPr>
            </a:lvl1pPr>
            <a:lvl2pPr>
              <a:defRPr sz="1100">
                <a:solidFill>
                  <a:schemeClr val="tx1"/>
                </a:solidFill>
              </a:defRPr>
            </a:lvl2pPr>
            <a:lvl3pPr>
              <a:defRPr sz="11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36709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typbild 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6933CC7B-1DE9-46F0-85EC-58C5536D5D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475" y="1979155"/>
            <a:ext cx="2282546" cy="11897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6588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indelar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FBA17746-C696-4540-81F3-B05C5A8BD3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9143999" cy="5137915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65B4F114-6C2C-489F-8305-4A27488285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878" y="404876"/>
            <a:ext cx="407349" cy="407349"/>
          </a:xfrm>
          <a:prstGeom prst="rect">
            <a:avLst/>
          </a:prstGeom>
        </p:spPr>
      </p:pic>
      <p:sp>
        <p:nvSpPr>
          <p:cNvPr id="22" name="Rubrik 1">
            <a:extLst>
              <a:ext uri="{FF2B5EF4-FFF2-40B4-BE49-F238E27FC236}">
                <a16:creationId xmlns:a16="http://schemas.microsoft.com/office/drawing/2014/main" id="{F1F557EB-2552-414A-BB55-BAF72CAEA46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0969" y="1376072"/>
            <a:ext cx="6858000" cy="1182643"/>
          </a:xfrm>
        </p:spPr>
        <p:txBody>
          <a:bodyPr anchor="b"/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v-SE"/>
              <a:t>Kapitel</a:t>
            </a:r>
          </a:p>
        </p:txBody>
      </p:sp>
      <p:sp>
        <p:nvSpPr>
          <p:cNvPr id="23" name="Underrubrik 2">
            <a:extLst>
              <a:ext uri="{FF2B5EF4-FFF2-40B4-BE49-F238E27FC236}">
                <a16:creationId xmlns:a16="http://schemas.microsoft.com/office/drawing/2014/main" id="{AAC1B2C8-C476-4905-9F7A-103E5FF0D59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6273" y="3384107"/>
            <a:ext cx="6858000" cy="628525"/>
          </a:xfrm>
        </p:spPr>
        <p:txBody>
          <a:bodyPr/>
          <a:lstStyle>
            <a:lvl1pPr marL="0" indent="0" algn="l">
              <a:buNone/>
              <a:defRPr sz="225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Underrubrik</a:t>
            </a:r>
          </a:p>
        </p:txBody>
      </p:sp>
      <p:cxnSp>
        <p:nvCxnSpPr>
          <p:cNvPr id="9" name="Rak koppling 8">
            <a:extLst>
              <a:ext uri="{FF2B5EF4-FFF2-40B4-BE49-F238E27FC236}">
                <a16:creationId xmlns:a16="http://schemas.microsoft.com/office/drawing/2014/main" id="{33960DC2-A84F-97A4-8461-C4ADD7433F33}"/>
              </a:ext>
            </a:extLst>
          </p:cNvPr>
          <p:cNvCxnSpPr/>
          <p:nvPr userDrawn="1"/>
        </p:nvCxnSpPr>
        <p:spPr>
          <a:xfrm>
            <a:off x="695092" y="3044284"/>
            <a:ext cx="46463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195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indelar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FBA17746-C696-4540-81F3-B05C5A8BD3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9143999" cy="5137915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65B4F114-6C2C-489F-8305-4A27488285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878" y="404876"/>
            <a:ext cx="407349" cy="407349"/>
          </a:xfrm>
          <a:prstGeom prst="rect">
            <a:avLst/>
          </a:prstGeom>
        </p:spPr>
      </p:pic>
      <p:sp>
        <p:nvSpPr>
          <p:cNvPr id="9" name="Underrubrik 2">
            <a:extLst>
              <a:ext uri="{FF2B5EF4-FFF2-40B4-BE49-F238E27FC236}">
                <a16:creationId xmlns:a16="http://schemas.microsoft.com/office/drawing/2014/main" id="{110DA491-AD5E-4039-91A8-66F5B940544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6273" y="3384107"/>
            <a:ext cx="6858000" cy="628525"/>
          </a:xfrm>
        </p:spPr>
        <p:txBody>
          <a:bodyPr/>
          <a:lstStyle>
            <a:lvl1pPr marL="0" indent="0" algn="l">
              <a:buNone/>
              <a:defRPr sz="225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10" name="Rubrik 1">
            <a:extLst>
              <a:ext uri="{FF2B5EF4-FFF2-40B4-BE49-F238E27FC236}">
                <a16:creationId xmlns:a16="http://schemas.microsoft.com/office/drawing/2014/main" id="{AFD60736-3E70-42D0-999E-FF602D664A7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0969" y="1376072"/>
            <a:ext cx="6858000" cy="1182643"/>
          </a:xfrm>
        </p:spPr>
        <p:txBody>
          <a:bodyPr anchor="b"/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v-SE"/>
              <a:t>Kapitel</a:t>
            </a:r>
          </a:p>
        </p:txBody>
      </p: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A413195B-B990-3639-16A7-D235B9249981}"/>
              </a:ext>
            </a:extLst>
          </p:cNvPr>
          <p:cNvCxnSpPr/>
          <p:nvPr userDrawn="1"/>
        </p:nvCxnSpPr>
        <p:spPr>
          <a:xfrm>
            <a:off x="695092" y="3044284"/>
            <a:ext cx="46463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686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indelare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FBA17746-C696-4540-81F3-B05C5A8BD3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9143999" cy="5137915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65B4F114-6C2C-489F-8305-4A27488285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878" y="404876"/>
            <a:ext cx="407349" cy="407349"/>
          </a:xfrm>
          <a:prstGeom prst="rect">
            <a:avLst/>
          </a:prstGeom>
        </p:spPr>
      </p:pic>
      <p:sp>
        <p:nvSpPr>
          <p:cNvPr id="12" name="Underrubrik 2">
            <a:extLst>
              <a:ext uri="{FF2B5EF4-FFF2-40B4-BE49-F238E27FC236}">
                <a16:creationId xmlns:a16="http://schemas.microsoft.com/office/drawing/2014/main" id="{E84A9E22-4FE9-46C9-BBBC-735197E01E7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6273" y="3384107"/>
            <a:ext cx="6858000" cy="628525"/>
          </a:xfrm>
        </p:spPr>
        <p:txBody>
          <a:bodyPr/>
          <a:lstStyle>
            <a:lvl1pPr marL="0" indent="0" algn="l">
              <a:buNone/>
              <a:defRPr sz="225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074A74E5-A46B-47D2-8B3A-B968C5948AD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0969" y="1376072"/>
            <a:ext cx="6858000" cy="1182643"/>
          </a:xfrm>
        </p:spPr>
        <p:txBody>
          <a:bodyPr anchor="b"/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v-SE"/>
              <a:t>Kapitel</a:t>
            </a:r>
          </a:p>
        </p:txBody>
      </p: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BD5DCBFF-BCC5-B7AA-E1BC-440BC5BD2A01}"/>
              </a:ext>
            </a:extLst>
          </p:cNvPr>
          <p:cNvCxnSpPr/>
          <p:nvPr userDrawn="1"/>
        </p:nvCxnSpPr>
        <p:spPr>
          <a:xfrm>
            <a:off x="695092" y="3044284"/>
            <a:ext cx="46463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557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indelare 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FBA17746-C696-4540-81F3-B05C5A8BD3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9143999" cy="5137915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65B4F114-6C2C-489F-8305-4A27488285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878" y="404876"/>
            <a:ext cx="407349" cy="407349"/>
          </a:xfrm>
          <a:prstGeom prst="rect">
            <a:avLst/>
          </a:prstGeom>
        </p:spPr>
      </p:pic>
      <p:sp>
        <p:nvSpPr>
          <p:cNvPr id="12" name="Underrubrik 2">
            <a:extLst>
              <a:ext uri="{FF2B5EF4-FFF2-40B4-BE49-F238E27FC236}">
                <a16:creationId xmlns:a16="http://schemas.microsoft.com/office/drawing/2014/main" id="{6BBA7EA3-8DB3-40A1-8DB7-02D3311CC0A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6273" y="3384107"/>
            <a:ext cx="6858000" cy="628525"/>
          </a:xfrm>
        </p:spPr>
        <p:txBody>
          <a:bodyPr/>
          <a:lstStyle>
            <a:lvl1pPr marL="0" indent="0" algn="l">
              <a:buNone/>
              <a:defRPr sz="225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94C4EBC9-1802-4F1E-BA22-F92D989E705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0969" y="1376072"/>
            <a:ext cx="6858000" cy="1182643"/>
          </a:xfrm>
        </p:spPr>
        <p:txBody>
          <a:bodyPr anchor="b"/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v-SE"/>
              <a:t>Kapitel</a:t>
            </a:r>
          </a:p>
        </p:txBody>
      </p: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C3E67481-7FC4-01BE-F274-61A76C359E0C}"/>
              </a:ext>
            </a:extLst>
          </p:cNvPr>
          <p:cNvCxnSpPr/>
          <p:nvPr userDrawn="1"/>
        </p:nvCxnSpPr>
        <p:spPr>
          <a:xfrm>
            <a:off x="695092" y="3044284"/>
            <a:ext cx="46463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571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indelare 5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FBA17746-C696-4540-81F3-B05C5A8BD3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9143999" cy="5137915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65B4F114-6C2C-489F-8305-4A27488285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878" y="404876"/>
            <a:ext cx="407349" cy="407349"/>
          </a:xfrm>
          <a:prstGeom prst="rect">
            <a:avLst/>
          </a:prstGeom>
        </p:spPr>
      </p:pic>
      <p:sp>
        <p:nvSpPr>
          <p:cNvPr id="12" name="Underrubrik 2">
            <a:extLst>
              <a:ext uri="{FF2B5EF4-FFF2-40B4-BE49-F238E27FC236}">
                <a16:creationId xmlns:a16="http://schemas.microsoft.com/office/drawing/2014/main" id="{EF34E09F-676F-479E-9122-EB461ADF3D7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6273" y="3384107"/>
            <a:ext cx="6858000" cy="628525"/>
          </a:xfrm>
        </p:spPr>
        <p:txBody>
          <a:bodyPr/>
          <a:lstStyle>
            <a:lvl1pPr marL="0" indent="0" algn="l">
              <a:buNone/>
              <a:defRPr sz="225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590DE3E5-7DF8-4DA1-8C8A-92902D22D71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0969" y="1376072"/>
            <a:ext cx="6858000" cy="1182643"/>
          </a:xfrm>
        </p:spPr>
        <p:txBody>
          <a:bodyPr anchor="b"/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v-SE"/>
              <a:t>Kapitel</a:t>
            </a:r>
          </a:p>
        </p:txBody>
      </p: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2342D117-26ED-1EB8-0EB2-5631E7827D94}"/>
              </a:ext>
            </a:extLst>
          </p:cNvPr>
          <p:cNvCxnSpPr/>
          <p:nvPr userDrawn="1"/>
        </p:nvCxnSpPr>
        <p:spPr>
          <a:xfrm>
            <a:off x="695092" y="3044284"/>
            <a:ext cx="46463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326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indelare 6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FBA17746-C696-4540-81F3-B05C5A8BD3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9143999" cy="5137915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E18F5F96-F5EF-4307-9468-17F46639F73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775" y="404877"/>
            <a:ext cx="407348" cy="407348"/>
          </a:xfrm>
          <a:prstGeom prst="rect">
            <a:avLst/>
          </a:prstGeom>
        </p:spPr>
      </p:pic>
      <p:sp>
        <p:nvSpPr>
          <p:cNvPr id="12" name="Underrubrik 2">
            <a:extLst>
              <a:ext uri="{FF2B5EF4-FFF2-40B4-BE49-F238E27FC236}">
                <a16:creationId xmlns:a16="http://schemas.microsoft.com/office/drawing/2014/main" id="{5B60E47A-EFF6-43B4-8EAB-3726005F498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6273" y="3384107"/>
            <a:ext cx="6858000" cy="628525"/>
          </a:xfrm>
        </p:spPr>
        <p:txBody>
          <a:bodyPr/>
          <a:lstStyle>
            <a:lvl1pPr marL="0" indent="0" algn="l">
              <a:buNone/>
              <a:defRPr sz="2250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E0F21C53-689F-4A17-99CC-5AC4CB530A9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0969" y="1376072"/>
            <a:ext cx="6858000" cy="1182643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sv-SE"/>
              <a:t>Kapitel</a:t>
            </a:r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19BEFB37-F6C2-2CBB-5A2D-87AF1D8DF7B8}"/>
              </a:ext>
            </a:extLst>
          </p:cNvPr>
          <p:cNvCxnSpPr/>
          <p:nvPr userDrawn="1"/>
        </p:nvCxnSpPr>
        <p:spPr>
          <a:xfrm>
            <a:off x="695092" y="3044284"/>
            <a:ext cx="46463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42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indelare 7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FBA17746-C696-4540-81F3-B05C5A8BD3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9143999" cy="5137915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E18F5F96-F5EF-4307-9468-17F46639F73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775" y="404877"/>
            <a:ext cx="407348" cy="407348"/>
          </a:xfrm>
          <a:prstGeom prst="rect">
            <a:avLst/>
          </a:prstGeom>
        </p:spPr>
      </p:pic>
      <p:sp>
        <p:nvSpPr>
          <p:cNvPr id="12" name="Underrubrik 2">
            <a:extLst>
              <a:ext uri="{FF2B5EF4-FFF2-40B4-BE49-F238E27FC236}">
                <a16:creationId xmlns:a16="http://schemas.microsoft.com/office/drawing/2014/main" id="{AACFCD10-06F7-4AF0-9138-1AB4F342A11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6273" y="3384107"/>
            <a:ext cx="6858000" cy="628525"/>
          </a:xfrm>
        </p:spPr>
        <p:txBody>
          <a:bodyPr/>
          <a:lstStyle>
            <a:lvl1pPr marL="0" indent="0" algn="l">
              <a:buNone/>
              <a:defRPr sz="2250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6FE51ED2-D679-4290-BD8B-97203BA5CD3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0969" y="1376072"/>
            <a:ext cx="6858000" cy="1182643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sv-SE"/>
              <a:t>Kapitel</a:t>
            </a:r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0095E1F5-0B4C-4019-D090-CB84484B6B67}"/>
              </a:ext>
            </a:extLst>
          </p:cNvPr>
          <p:cNvCxnSpPr/>
          <p:nvPr userDrawn="1"/>
        </p:nvCxnSpPr>
        <p:spPr>
          <a:xfrm>
            <a:off x="695092" y="3044284"/>
            <a:ext cx="46463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249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brytar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rtsradet_national_museum__DSF0863.jpg" descr="Partsradet_national_museum__DSF0863.jpg">
            <a:extLst>
              <a:ext uri="{FF2B5EF4-FFF2-40B4-BE49-F238E27FC236}">
                <a16:creationId xmlns:a16="http://schemas.microsoft.com/office/drawing/2014/main" id="{CC05954A-3EB9-45EE-9A57-AF4F8E6309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65B4F114-6C2C-489F-8305-4A27488285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878" y="404876"/>
            <a:ext cx="407349" cy="407349"/>
          </a:xfrm>
          <a:prstGeom prst="rect">
            <a:avLst/>
          </a:prstGeom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552F24B9-4E31-4CEA-8012-E282CFD7A4E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1980429"/>
            <a:ext cx="6858000" cy="1182643"/>
          </a:xfrm>
        </p:spPr>
        <p:txBody>
          <a:bodyPr anchor="ctr"/>
          <a:lstStyle>
            <a:lvl1pPr algn="ctr">
              <a:defRPr sz="3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v-SE"/>
              <a:t>Avbrytare</a:t>
            </a:r>
          </a:p>
        </p:txBody>
      </p:sp>
    </p:spTree>
    <p:extLst>
      <p:ext uri="{BB962C8B-B14F-4D97-AF65-F5344CB8AC3E}">
        <p14:creationId xmlns:p14="http://schemas.microsoft.com/office/powerpoint/2010/main" val="340227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brytar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rtsradet_national_museum__DSF0863.jpg" descr="Partsradet_national_museum__DSF0863.jpg">
            <a:extLst>
              <a:ext uri="{FF2B5EF4-FFF2-40B4-BE49-F238E27FC236}">
                <a16:creationId xmlns:a16="http://schemas.microsoft.com/office/drawing/2014/main" id="{CC05954A-3EB9-45EE-9A57-AF4F8E6309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65B4F114-6C2C-489F-8305-4A27488285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878" y="404876"/>
            <a:ext cx="407349" cy="407349"/>
          </a:xfrm>
          <a:prstGeom prst="rect">
            <a:avLst/>
          </a:prstGeom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552F24B9-4E31-4CEA-8012-E282CFD7A4E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1980429"/>
            <a:ext cx="6858000" cy="1182643"/>
          </a:xfrm>
        </p:spPr>
        <p:txBody>
          <a:bodyPr anchor="ctr"/>
          <a:lstStyle>
            <a:lvl1pPr algn="ctr">
              <a:defRPr sz="3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v-SE"/>
              <a:t>Avbrytare</a:t>
            </a:r>
          </a:p>
        </p:txBody>
      </p:sp>
    </p:spTree>
    <p:extLst>
      <p:ext uri="{BB962C8B-B14F-4D97-AF65-F5344CB8AC3E}">
        <p14:creationId xmlns:p14="http://schemas.microsoft.com/office/powerpoint/2010/main" val="388664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brytare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rtsradet_national_museum__DSF0863.jpg" descr="Partsradet_national_museum__DSF0863.jpg">
            <a:extLst>
              <a:ext uri="{FF2B5EF4-FFF2-40B4-BE49-F238E27FC236}">
                <a16:creationId xmlns:a16="http://schemas.microsoft.com/office/drawing/2014/main" id="{CC05954A-3EB9-45EE-9A57-AF4F8E6309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65B4F114-6C2C-489F-8305-4A27488285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878" y="404876"/>
            <a:ext cx="407349" cy="407349"/>
          </a:xfrm>
          <a:prstGeom prst="rect">
            <a:avLst/>
          </a:prstGeom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552F24B9-4E31-4CEA-8012-E282CFD7A4E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1980429"/>
            <a:ext cx="6858000" cy="1182643"/>
          </a:xfrm>
        </p:spPr>
        <p:txBody>
          <a:bodyPr anchor="ctr"/>
          <a:lstStyle>
            <a:lvl1pPr algn="ctr">
              <a:defRPr sz="3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v-SE"/>
              <a:t>Avbrytare</a:t>
            </a:r>
          </a:p>
        </p:txBody>
      </p:sp>
    </p:spTree>
    <p:extLst>
      <p:ext uri="{BB962C8B-B14F-4D97-AF65-F5344CB8AC3E}">
        <p14:creationId xmlns:p14="http://schemas.microsoft.com/office/powerpoint/2010/main" val="225443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typbild 5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6933CC7B-1DE9-46F0-85EC-58C5536D5D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475" y="1979155"/>
            <a:ext cx="2282546" cy="11897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28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brytare 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rtsradet_national_museum__DSF0863.jpg" descr="Partsradet_national_museum__DSF0863.jpg">
            <a:extLst>
              <a:ext uri="{FF2B5EF4-FFF2-40B4-BE49-F238E27FC236}">
                <a16:creationId xmlns:a16="http://schemas.microsoft.com/office/drawing/2014/main" id="{CC05954A-3EB9-45EE-9A57-AF4F8E6309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65B4F114-6C2C-489F-8305-4A27488285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878" y="404876"/>
            <a:ext cx="407349" cy="407349"/>
          </a:xfrm>
          <a:prstGeom prst="rect">
            <a:avLst/>
          </a:prstGeom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552F24B9-4E31-4CEA-8012-E282CFD7A4E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1980429"/>
            <a:ext cx="6858000" cy="1182643"/>
          </a:xfrm>
        </p:spPr>
        <p:txBody>
          <a:bodyPr anchor="ctr"/>
          <a:lstStyle>
            <a:lvl1pPr algn="ctr">
              <a:defRPr sz="3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v-SE"/>
              <a:t>Avbrytare</a:t>
            </a:r>
          </a:p>
        </p:txBody>
      </p:sp>
    </p:spTree>
    <p:extLst>
      <p:ext uri="{BB962C8B-B14F-4D97-AF65-F5344CB8AC3E}">
        <p14:creationId xmlns:p14="http://schemas.microsoft.com/office/powerpoint/2010/main" val="318015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brytare 5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rtsradet_national_museum__DSF0863.jpg" descr="Partsradet_national_museum__DSF0863.jpg">
            <a:extLst>
              <a:ext uri="{FF2B5EF4-FFF2-40B4-BE49-F238E27FC236}">
                <a16:creationId xmlns:a16="http://schemas.microsoft.com/office/drawing/2014/main" id="{CC05954A-3EB9-45EE-9A57-AF4F8E6309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65B4F114-6C2C-489F-8305-4A27488285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878" y="404876"/>
            <a:ext cx="407349" cy="407349"/>
          </a:xfrm>
          <a:prstGeom prst="rect">
            <a:avLst/>
          </a:prstGeom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552F24B9-4E31-4CEA-8012-E282CFD7A4E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1980429"/>
            <a:ext cx="6858000" cy="1182643"/>
          </a:xfrm>
        </p:spPr>
        <p:txBody>
          <a:bodyPr anchor="ctr"/>
          <a:lstStyle>
            <a:lvl1pPr algn="ctr">
              <a:defRPr sz="3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v-SE"/>
              <a:t>Avbrytare</a:t>
            </a:r>
          </a:p>
        </p:txBody>
      </p:sp>
    </p:spTree>
    <p:extLst>
      <p:ext uri="{BB962C8B-B14F-4D97-AF65-F5344CB8AC3E}">
        <p14:creationId xmlns:p14="http://schemas.microsoft.com/office/powerpoint/2010/main" val="360183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brytare 6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rtsradet_national_museum__DSF0863.jpg" descr="Partsradet_national_museum__DSF0863.jpg">
            <a:extLst>
              <a:ext uri="{FF2B5EF4-FFF2-40B4-BE49-F238E27FC236}">
                <a16:creationId xmlns:a16="http://schemas.microsoft.com/office/drawing/2014/main" id="{CC05954A-3EB9-45EE-9A57-AF4F8E6309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552F24B9-4E31-4CEA-8012-E282CFD7A4E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1980429"/>
            <a:ext cx="6858000" cy="1182643"/>
          </a:xfrm>
        </p:spPr>
        <p:txBody>
          <a:bodyPr anchor="ctr"/>
          <a:lstStyle>
            <a:lvl1pPr algn="ctr">
              <a:defRPr sz="3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sv-SE"/>
              <a:t>Avbrytare</a:t>
            </a:r>
          </a:p>
        </p:txBody>
      </p:sp>
      <p:pic>
        <p:nvPicPr>
          <p:cNvPr id="6" name="Partsrådet_Logo_LeftAligned-White.png" descr="Partsrådet_Logo_LeftAligned-White.png">
            <a:extLst>
              <a:ext uri="{FF2B5EF4-FFF2-40B4-BE49-F238E27FC236}">
                <a16:creationId xmlns:a16="http://schemas.microsoft.com/office/drawing/2014/main" id="{0D2C5ABC-00D7-453C-9066-2628544E1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79000"/>
                    </a14:imgEffect>
                  </a14:imgLayer>
                </a14:imgProps>
              </a:ext>
            </a:extLst>
          </a:blip>
          <a:srcRect r="79113"/>
          <a:stretch/>
        </p:blipFill>
        <p:spPr>
          <a:xfrm>
            <a:off x="8321329" y="404877"/>
            <a:ext cx="436591" cy="40734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5531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brytare 7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rtsradet_national_museum__DSF0863.jpg" descr="Partsradet_national_museum__DSF0863.jpg">
            <a:extLst>
              <a:ext uri="{FF2B5EF4-FFF2-40B4-BE49-F238E27FC236}">
                <a16:creationId xmlns:a16="http://schemas.microsoft.com/office/drawing/2014/main" id="{CC05954A-3EB9-45EE-9A57-AF4F8E6309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552F24B9-4E31-4CEA-8012-E282CFD7A4E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1980429"/>
            <a:ext cx="6858000" cy="1182643"/>
          </a:xfrm>
        </p:spPr>
        <p:txBody>
          <a:bodyPr anchor="ctr"/>
          <a:lstStyle>
            <a:lvl1pPr algn="ctr">
              <a:defRPr sz="3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sv-SE"/>
              <a:t>Avbrytare</a:t>
            </a:r>
          </a:p>
        </p:txBody>
      </p:sp>
      <p:pic>
        <p:nvPicPr>
          <p:cNvPr id="6" name="Partsrådet_Logo_LeftAligned-White.png" descr="Partsrådet_Logo_LeftAligned-White.png">
            <a:extLst>
              <a:ext uri="{FF2B5EF4-FFF2-40B4-BE49-F238E27FC236}">
                <a16:creationId xmlns:a16="http://schemas.microsoft.com/office/drawing/2014/main" id="{C81053A6-3B6D-4D39-97B3-B9C9D9D452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79000"/>
                    </a14:imgEffect>
                  </a14:imgLayer>
                </a14:imgProps>
              </a:ext>
            </a:extLst>
          </a:blip>
          <a:srcRect r="79113"/>
          <a:stretch/>
        </p:blipFill>
        <p:spPr>
          <a:xfrm>
            <a:off x="8321329" y="404877"/>
            <a:ext cx="436591" cy="40734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763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bild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2A868234-1414-4447-94FC-3E0D50AE09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040" y="395421"/>
            <a:ext cx="3467100" cy="5143500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65B4F114-6C2C-489F-8305-4A27488285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878" y="404876"/>
            <a:ext cx="407349" cy="407349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369B8E43-0359-43CD-A047-150F35C4C1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93575" y="1170662"/>
            <a:ext cx="4804013" cy="2809935"/>
          </a:xfrm>
        </p:spPr>
        <p:txBody>
          <a:bodyPr anchor="ctr"/>
          <a:lstStyle>
            <a:lvl1pPr algn="ctr">
              <a:lnSpc>
                <a:spcPct val="100000"/>
              </a:lnSpc>
              <a:defRPr sz="3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v-SE"/>
              <a:t>Citat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3E29A2F4-7F84-4ECF-A578-A920BE002E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6746" y="4227552"/>
            <a:ext cx="2629212" cy="341312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sv-SE"/>
              <a:t>Namn</a:t>
            </a:r>
          </a:p>
        </p:txBody>
      </p: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D5909679-0598-4A07-BD5F-51F3EE5CD6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6746" y="4577064"/>
            <a:ext cx="2629212" cy="341312"/>
          </a:xfrm>
        </p:spPr>
        <p:txBody>
          <a:bodyPr anchor="t"/>
          <a:lstStyle>
            <a:lvl1pPr marL="0" indent="0">
              <a:buNone/>
              <a:defRPr sz="1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sv-SE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07213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bild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2A868234-1414-4447-94FC-3E0D50AE09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040" y="395421"/>
            <a:ext cx="3467100" cy="5143500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65B4F114-6C2C-489F-8305-4A27488285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878" y="404876"/>
            <a:ext cx="407349" cy="407349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369B8E43-0359-43CD-A047-150F35C4C1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93575" y="1170662"/>
            <a:ext cx="4804013" cy="2809935"/>
          </a:xfrm>
        </p:spPr>
        <p:txBody>
          <a:bodyPr anchor="ctr"/>
          <a:lstStyle>
            <a:lvl1pPr algn="ctr">
              <a:lnSpc>
                <a:spcPct val="100000"/>
              </a:lnSpc>
              <a:defRPr sz="3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v-SE"/>
              <a:t>Citat</a:t>
            </a:r>
          </a:p>
        </p:txBody>
      </p:sp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A2D9DF19-7FE1-4C9A-A701-CEE5571749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6746" y="4227552"/>
            <a:ext cx="2629212" cy="341312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sv-SE"/>
              <a:t>Namn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C5E76910-A05C-416D-92C6-9374781F17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6746" y="4577064"/>
            <a:ext cx="2629212" cy="341312"/>
          </a:xfrm>
        </p:spPr>
        <p:txBody>
          <a:bodyPr anchor="t"/>
          <a:lstStyle>
            <a:lvl1pPr marL="0" indent="0">
              <a:buNone/>
              <a:defRPr sz="1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sv-SE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61418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bild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2A868234-1414-4447-94FC-3E0D50AE09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040" y="395421"/>
            <a:ext cx="3467100" cy="5143500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65B4F114-6C2C-489F-8305-4A27488285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878" y="404876"/>
            <a:ext cx="407349" cy="407349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369B8E43-0359-43CD-A047-150F35C4C1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93575" y="1170662"/>
            <a:ext cx="4804013" cy="2809935"/>
          </a:xfrm>
        </p:spPr>
        <p:txBody>
          <a:bodyPr anchor="ctr"/>
          <a:lstStyle>
            <a:lvl1pPr algn="ctr">
              <a:lnSpc>
                <a:spcPct val="100000"/>
              </a:lnSpc>
              <a:defRPr sz="3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v-SE"/>
              <a:t>Citat</a:t>
            </a:r>
          </a:p>
        </p:txBody>
      </p:sp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23D23DE5-6E57-46B2-BD40-5D625660CC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6746" y="4227552"/>
            <a:ext cx="2629212" cy="341312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sv-SE"/>
              <a:t>Namn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89CF1CB-8891-4D17-A776-85D8C1C32E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6746" y="4577064"/>
            <a:ext cx="2629212" cy="341312"/>
          </a:xfrm>
        </p:spPr>
        <p:txBody>
          <a:bodyPr anchor="t"/>
          <a:lstStyle>
            <a:lvl1pPr marL="0" indent="0">
              <a:buNone/>
              <a:defRPr sz="1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sv-SE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52222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bild 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2A868234-1414-4447-94FC-3E0D50AE09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040" y="395421"/>
            <a:ext cx="3467100" cy="5143500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65B4F114-6C2C-489F-8305-4A27488285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878" y="404876"/>
            <a:ext cx="407349" cy="407349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369B8E43-0359-43CD-A047-150F35C4C1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93575" y="1170662"/>
            <a:ext cx="4804013" cy="2809935"/>
          </a:xfrm>
        </p:spPr>
        <p:txBody>
          <a:bodyPr anchor="ctr"/>
          <a:lstStyle>
            <a:lvl1pPr algn="ctr">
              <a:lnSpc>
                <a:spcPct val="100000"/>
              </a:lnSpc>
              <a:defRPr sz="3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v-SE"/>
              <a:t>Citat</a:t>
            </a:r>
          </a:p>
        </p:txBody>
      </p:sp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3A70012C-7E3E-4FDC-83AE-87DB0503AD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6746" y="4227552"/>
            <a:ext cx="2629212" cy="341312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sv-SE"/>
              <a:t>Namn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7FE8000D-C76C-4B09-9D84-78E4E37DB0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6746" y="4577064"/>
            <a:ext cx="2629212" cy="341312"/>
          </a:xfrm>
        </p:spPr>
        <p:txBody>
          <a:bodyPr anchor="t"/>
          <a:lstStyle>
            <a:lvl1pPr marL="0" indent="0">
              <a:buNone/>
              <a:defRPr sz="1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sv-SE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87455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bild 5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2A868234-1414-4447-94FC-3E0D50AE09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040" y="395421"/>
            <a:ext cx="3467100" cy="5143500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65B4F114-6C2C-489F-8305-4A27488285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878" y="404876"/>
            <a:ext cx="407349" cy="407349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369B8E43-0359-43CD-A047-150F35C4C1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93575" y="1170662"/>
            <a:ext cx="4804013" cy="2809935"/>
          </a:xfrm>
        </p:spPr>
        <p:txBody>
          <a:bodyPr anchor="ctr"/>
          <a:lstStyle>
            <a:lvl1pPr algn="ctr">
              <a:lnSpc>
                <a:spcPct val="100000"/>
              </a:lnSpc>
              <a:defRPr sz="3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v-SE"/>
              <a:t>Citat</a:t>
            </a:r>
          </a:p>
        </p:txBody>
      </p:sp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9F2C7526-F385-47F5-A928-EEC81EAB69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6746" y="4227552"/>
            <a:ext cx="2629212" cy="341312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sv-SE"/>
              <a:t>Namn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B529E9F4-7E8B-4FF9-A864-B5E38BD866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6746" y="4577064"/>
            <a:ext cx="2629212" cy="341312"/>
          </a:xfrm>
        </p:spPr>
        <p:txBody>
          <a:bodyPr anchor="t"/>
          <a:lstStyle>
            <a:lvl1pPr marL="0" indent="0">
              <a:buNone/>
              <a:defRPr sz="1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sv-SE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77136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bild 6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3DC4574C-0880-4191-8113-FA7E050F7C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040" y="395421"/>
            <a:ext cx="3467100" cy="5143500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369B8E43-0359-43CD-A047-150F35C4C1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93575" y="1170662"/>
            <a:ext cx="4804013" cy="2809935"/>
          </a:xfrm>
        </p:spPr>
        <p:txBody>
          <a:bodyPr anchor="ctr"/>
          <a:lstStyle>
            <a:lvl1pPr algn="ctr">
              <a:lnSpc>
                <a:spcPct val="100000"/>
              </a:lnSpc>
              <a:defRPr sz="3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sv-SE"/>
              <a:t>Citat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854575EE-B171-45C7-9DD1-FF25DCCB9F6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775" y="404877"/>
            <a:ext cx="407348" cy="407348"/>
          </a:xfrm>
          <a:prstGeom prst="rect">
            <a:avLst/>
          </a:prstGeom>
        </p:spPr>
      </p:pic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C5C68474-8AEB-48E8-AD1F-1AA13AB62C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6746" y="4227552"/>
            <a:ext cx="2629212" cy="341312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sv-SE"/>
              <a:t>Namn</a:t>
            </a:r>
          </a:p>
        </p:txBody>
      </p:sp>
      <p:sp>
        <p:nvSpPr>
          <p:cNvPr id="10" name="Platshållare för text 2">
            <a:extLst>
              <a:ext uri="{FF2B5EF4-FFF2-40B4-BE49-F238E27FC236}">
                <a16:creationId xmlns:a16="http://schemas.microsoft.com/office/drawing/2014/main" id="{EB1366B7-7F06-446E-BC7D-CA63689238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6746" y="4577064"/>
            <a:ext cx="2629212" cy="341312"/>
          </a:xfrm>
        </p:spPr>
        <p:txBody>
          <a:bodyPr anchor="t"/>
          <a:lstStyle>
            <a:lvl1pPr marL="0" indent="0">
              <a:buNone/>
              <a:defRPr sz="1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sv-SE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98232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typbild 6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370473-8F35-4252-89F7-905051186C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475" y="1974551"/>
            <a:ext cx="2291382" cy="119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0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bild 7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D1E78EF1-091D-4471-AA10-8FEF554E10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040" y="395421"/>
            <a:ext cx="3467100" cy="5143500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369B8E43-0359-43CD-A047-150F35C4C1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93575" y="1170662"/>
            <a:ext cx="4804013" cy="2809935"/>
          </a:xfrm>
        </p:spPr>
        <p:txBody>
          <a:bodyPr anchor="ctr"/>
          <a:lstStyle>
            <a:lvl1pPr algn="ctr">
              <a:lnSpc>
                <a:spcPct val="100000"/>
              </a:lnSpc>
              <a:defRPr sz="3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sv-SE"/>
              <a:t>Citat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854575EE-B171-45C7-9DD1-FF25DCCB9F6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775" y="404877"/>
            <a:ext cx="407348" cy="407348"/>
          </a:xfrm>
          <a:prstGeom prst="rect">
            <a:avLst/>
          </a:prstGeom>
        </p:spPr>
      </p:pic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0BDE95DF-0F7F-462B-B904-0793939473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6746" y="4227552"/>
            <a:ext cx="2629212" cy="341312"/>
          </a:xfrm>
        </p:spPr>
        <p:txBody>
          <a:bodyPr anchor="b"/>
          <a:lstStyle>
            <a:lvl1pPr marL="0" indent="0">
              <a:buNone/>
              <a:defRPr sz="1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sv-SE"/>
              <a:t>Namn</a:t>
            </a:r>
          </a:p>
        </p:txBody>
      </p:sp>
      <p:sp>
        <p:nvSpPr>
          <p:cNvPr id="10" name="Platshållare för text 2">
            <a:extLst>
              <a:ext uri="{FF2B5EF4-FFF2-40B4-BE49-F238E27FC236}">
                <a16:creationId xmlns:a16="http://schemas.microsoft.com/office/drawing/2014/main" id="{BF0277F7-D9AF-44B8-95F9-06F26C0D441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6746" y="4577064"/>
            <a:ext cx="2629212" cy="341312"/>
          </a:xfrm>
        </p:spPr>
        <p:txBody>
          <a:bodyPr anchor="t"/>
          <a:lstStyle>
            <a:lvl1pPr marL="0" indent="0">
              <a:buNone/>
              <a:defRPr sz="1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sv-SE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425944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sbild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id="{2C64B793-A689-445A-A60E-4E397FD681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023" y="1444773"/>
            <a:ext cx="2253954" cy="225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50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sbild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id="{2C64B793-A689-445A-A60E-4E397FD681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023" y="1444773"/>
            <a:ext cx="2253954" cy="225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13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sbild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id="{2C64B793-A689-445A-A60E-4E397FD681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023" y="1444773"/>
            <a:ext cx="2253954" cy="225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50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sbild 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id="{2C64B793-A689-445A-A60E-4E397FD681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023" y="1444773"/>
            <a:ext cx="2253954" cy="225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53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sbild 5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id="{2C64B793-A689-445A-A60E-4E397FD681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023" y="1444773"/>
            <a:ext cx="2253954" cy="225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7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sbild 6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>
            <a:extLst>
              <a:ext uri="{FF2B5EF4-FFF2-40B4-BE49-F238E27FC236}">
                <a16:creationId xmlns:a16="http://schemas.microsoft.com/office/drawing/2014/main" id="{D85ABBC8-B596-40D3-94A0-87B2E45AD2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023" y="1444773"/>
            <a:ext cx="2253954" cy="225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49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typbild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6933CC7B-1DE9-46F0-85EC-58C5536D5D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475" y="1979155"/>
            <a:ext cx="2282546" cy="11897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2913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typbild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6933CC7B-1DE9-46F0-85EC-58C5536D5D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475" y="1979155"/>
            <a:ext cx="2282546" cy="11897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029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typbild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6933CC7B-1DE9-46F0-85EC-58C5536D5D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475" y="1979155"/>
            <a:ext cx="2282546" cy="11897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4830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bild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3506F60-04BA-4E77-A665-7B1883C6BFF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5327" y="1518894"/>
            <a:ext cx="7850929" cy="1085272"/>
          </a:xfrm>
        </p:spPr>
        <p:txBody>
          <a:bodyPr anchor="b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Presentationens titel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4998C148-B933-42EC-A4BE-2D0FD5D7EB9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5328" y="3383917"/>
            <a:ext cx="7850928" cy="628525"/>
          </a:xfrm>
        </p:spPr>
        <p:txBody>
          <a:bodyPr/>
          <a:lstStyle>
            <a:lvl1pPr marL="0" indent="0" algn="l">
              <a:buNone/>
              <a:defRPr sz="225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Namn och/eller datum</a:t>
            </a:r>
          </a:p>
        </p:txBody>
      </p:sp>
      <p:sp>
        <p:nvSpPr>
          <p:cNvPr id="4" name="© www.partsradet.se">
            <a:extLst>
              <a:ext uri="{FF2B5EF4-FFF2-40B4-BE49-F238E27FC236}">
                <a16:creationId xmlns:a16="http://schemas.microsoft.com/office/drawing/2014/main" id="{99453514-7F6E-4460-A86A-F3CD53C65AAF}"/>
              </a:ext>
            </a:extLst>
          </p:cNvPr>
          <p:cNvSpPr txBox="1"/>
          <p:nvPr userDrawn="1"/>
        </p:nvSpPr>
        <p:spPr>
          <a:xfrm>
            <a:off x="700607" y="4571747"/>
            <a:ext cx="880049" cy="126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l">
              <a:lnSpc>
                <a:spcPct val="120000"/>
              </a:lnSpc>
              <a:defRPr sz="1400" b="0" cap="all">
                <a:solidFill>
                  <a:srgbClr val="FFFFFF"/>
                </a:solidFill>
                <a:latin typeface="Euclid Circular A Regular"/>
                <a:ea typeface="Euclid Circular A Regular"/>
                <a:cs typeface="Euclid Circular A Regular"/>
                <a:sym typeface="Euclid Circular A Regular"/>
              </a:defRPr>
            </a:lvl1pPr>
          </a:lstStyle>
          <a:p>
            <a:r>
              <a:rPr sz="525">
                <a:latin typeface="+mn-lt"/>
                <a:cs typeface="Arial" panose="020B0604020202020204" pitchFamily="34" charset="0"/>
              </a:rPr>
              <a:t>© www.partsradet.se</a:t>
            </a:r>
          </a:p>
        </p:txBody>
      </p:sp>
      <p:pic>
        <p:nvPicPr>
          <p:cNvPr id="5" name="Partsrådet_Logo_LeftAligned-White.png" descr="Partsrådet_Logo_LeftAligned-White.png">
            <a:extLst>
              <a:ext uri="{FF2B5EF4-FFF2-40B4-BE49-F238E27FC236}">
                <a16:creationId xmlns:a16="http://schemas.microsoft.com/office/drawing/2014/main" id="{0A07C72F-5102-4FD4-ACAC-4F43F743EC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6249" y="477608"/>
            <a:ext cx="2090230" cy="407348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11" name="Rak koppling 10">
            <a:extLst>
              <a:ext uri="{FF2B5EF4-FFF2-40B4-BE49-F238E27FC236}">
                <a16:creationId xmlns:a16="http://schemas.microsoft.com/office/drawing/2014/main" id="{04A55836-6FCB-25C0-7D88-F4CFA798ABEF}"/>
              </a:ext>
            </a:extLst>
          </p:cNvPr>
          <p:cNvCxnSpPr/>
          <p:nvPr userDrawn="1"/>
        </p:nvCxnSpPr>
        <p:spPr>
          <a:xfrm>
            <a:off x="695092" y="3044284"/>
            <a:ext cx="46463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974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typbild 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6933CC7B-1DE9-46F0-85EC-58C5536D5D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475" y="1979155"/>
            <a:ext cx="2282546" cy="11897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708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typbild 5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6933CC7B-1DE9-46F0-85EC-58C5536D5D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475" y="1979155"/>
            <a:ext cx="2282546" cy="11897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6063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typbild 6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370473-8F35-4252-89F7-905051186C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475" y="1974552"/>
            <a:ext cx="2291382" cy="119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82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bild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3506F60-04BA-4E77-A665-7B1883C6BFF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5328" y="1518894"/>
            <a:ext cx="7850929" cy="1085272"/>
          </a:xfrm>
        </p:spPr>
        <p:txBody>
          <a:bodyPr anchor="b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Presentationens titel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4998C148-B933-42EC-A4BE-2D0FD5D7EB9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5328" y="3383918"/>
            <a:ext cx="7850928" cy="628525"/>
          </a:xfrm>
        </p:spPr>
        <p:txBody>
          <a:bodyPr/>
          <a:lstStyle>
            <a:lvl1pPr marL="0" indent="0" algn="l">
              <a:buNone/>
              <a:defRPr sz="2250">
                <a:solidFill>
                  <a:schemeClr val="bg1"/>
                </a:solidFill>
                <a:latin typeface="+mj-lt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sv-SE"/>
              <a:t>Namn och/eller datum</a:t>
            </a:r>
          </a:p>
        </p:txBody>
      </p:sp>
      <p:sp>
        <p:nvSpPr>
          <p:cNvPr id="4" name="© www.partsradet.se">
            <a:extLst>
              <a:ext uri="{FF2B5EF4-FFF2-40B4-BE49-F238E27FC236}">
                <a16:creationId xmlns:a16="http://schemas.microsoft.com/office/drawing/2014/main" id="{99453514-7F6E-4460-A86A-F3CD53C65AAF}"/>
              </a:ext>
            </a:extLst>
          </p:cNvPr>
          <p:cNvSpPr txBox="1"/>
          <p:nvPr userDrawn="1"/>
        </p:nvSpPr>
        <p:spPr>
          <a:xfrm>
            <a:off x="700608" y="4571747"/>
            <a:ext cx="880049" cy="126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l">
              <a:lnSpc>
                <a:spcPct val="120000"/>
              </a:lnSpc>
              <a:defRPr sz="1400" b="0" cap="all">
                <a:solidFill>
                  <a:srgbClr val="FFFFFF"/>
                </a:solidFill>
                <a:latin typeface="Euclid Circular A Regular"/>
                <a:ea typeface="Euclid Circular A Regular"/>
                <a:cs typeface="Euclid Circular A Regular"/>
                <a:sym typeface="Euclid Circular A Regular"/>
              </a:defRPr>
            </a:lvl1pPr>
          </a:lstStyle>
          <a:p>
            <a:r>
              <a:rPr sz="525">
                <a:latin typeface="+mn-lt"/>
                <a:cs typeface="Arial" panose="020B0604020202020204" pitchFamily="34" charset="0"/>
              </a:rPr>
              <a:t>© www.partsradet.se</a:t>
            </a:r>
          </a:p>
        </p:txBody>
      </p:sp>
      <p:pic>
        <p:nvPicPr>
          <p:cNvPr id="5" name="Partsrådet_Logo_LeftAligned-White.png" descr="Partsrådet_Logo_LeftAligned-White.png">
            <a:extLst>
              <a:ext uri="{FF2B5EF4-FFF2-40B4-BE49-F238E27FC236}">
                <a16:creationId xmlns:a16="http://schemas.microsoft.com/office/drawing/2014/main" id="{0A07C72F-5102-4FD4-ACAC-4F43F743EC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6249" y="477609"/>
            <a:ext cx="2090230" cy="407348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11" name="Rak koppling 10">
            <a:extLst>
              <a:ext uri="{FF2B5EF4-FFF2-40B4-BE49-F238E27FC236}">
                <a16:creationId xmlns:a16="http://schemas.microsoft.com/office/drawing/2014/main" id="{04A55836-6FCB-25C0-7D88-F4CFA798ABEF}"/>
              </a:ext>
            </a:extLst>
          </p:cNvPr>
          <p:cNvCxnSpPr/>
          <p:nvPr userDrawn="1"/>
        </p:nvCxnSpPr>
        <p:spPr>
          <a:xfrm>
            <a:off x="695093" y="3044284"/>
            <a:ext cx="46463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281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bild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>
            <a:extLst>
              <a:ext uri="{FF2B5EF4-FFF2-40B4-BE49-F238E27FC236}">
                <a16:creationId xmlns:a16="http://schemas.microsoft.com/office/drawing/2014/main" id="{4998C148-B933-42EC-A4BE-2D0FD5D7EB9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5328" y="3383918"/>
            <a:ext cx="6858000" cy="628525"/>
          </a:xfrm>
        </p:spPr>
        <p:txBody>
          <a:bodyPr/>
          <a:lstStyle>
            <a:lvl1pPr marL="0" indent="0" algn="l">
              <a:buNone/>
              <a:defRPr sz="2250">
                <a:solidFill>
                  <a:schemeClr val="bg1"/>
                </a:solidFill>
                <a:latin typeface="+mj-lt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sv-SE"/>
              <a:t>Namn och/eller datum</a:t>
            </a:r>
          </a:p>
        </p:txBody>
      </p:sp>
      <p:sp>
        <p:nvSpPr>
          <p:cNvPr id="4" name="© www.partsradet.se">
            <a:extLst>
              <a:ext uri="{FF2B5EF4-FFF2-40B4-BE49-F238E27FC236}">
                <a16:creationId xmlns:a16="http://schemas.microsoft.com/office/drawing/2014/main" id="{99453514-7F6E-4460-A86A-F3CD53C65AAF}"/>
              </a:ext>
            </a:extLst>
          </p:cNvPr>
          <p:cNvSpPr txBox="1"/>
          <p:nvPr userDrawn="1"/>
        </p:nvSpPr>
        <p:spPr>
          <a:xfrm>
            <a:off x="700608" y="4571747"/>
            <a:ext cx="880049" cy="126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l">
              <a:lnSpc>
                <a:spcPct val="120000"/>
              </a:lnSpc>
              <a:defRPr sz="1400" b="0" cap="all">
                <a:solidFill>
                  <a:srgbClr val="FFFFFF"/>
                </a:solidFill>
                <a:latin typeface="Euclid Circular A Regular"/>
                <a:ea typeface="Euclid Circular A Regular"/>
                <a:cs typeface="Euclid Circular A Regular"/>
                <a:sym typeface="Euclid Circular A Regular"/>
              </a:defRPr>
            </a:lvl1pPr>
          </a:lstStyle>
          <a:p>
            <a:r>
              <a:rPr sz="525">
                <a:latin typeface="+mn-lt"/>
                <a:cs typeface="Arial" panose="020B0604020202020204" pitchFamily="34" charset="0"/>
              </a:rPr>
              <a:t>© www.partsradet.se</a:t>
            </a:r>
          </a:p>
        </p:txBody>
      </p:sp>
      <p:pic>
        <p:nvPicPr>
          <p:cNvPr id="5" name="Partsrådet_Logo_LeftAligned-White.png" descr="Partsrådet_Logo_LeftAligned-White.png">
            <a:extLst>
              <a:ext uri="{FF2B5EF4-FFF2-40B4-BE49-F238E27FC236}">
                <a16:creationId xmlns:a16="http://schemas.microsoft.com/office/drawing/2014/main" id="{0A07C72F-5102-4FD4-ACAC-4F43F743EC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6249" y="477609"/>
            <a:ext cx="2090230" cy="407348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58A23576-70FA-417E-948F-08DB3C8AEF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5328" y="1518894"/>
            <a:ext cx="6858000" cy="1085272"/>
          </a:xfrm>
        </p:spPr>
        <p:txBody>
          <a:bodyPr anchor="b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Presentationens titel</a:t>
            </a:r>
          </a:p>
        </p:txBody>
      </p:sp>
      <p:cxnSp>
        <p:nvCxnSpPr>
          <p:cNvPr id="9" name="Rak koppling 8">
            <a:extLst>
              <a:ext uri="{FF2B5EF4-FFF2-40B4-BE49-F238E27FC236}">
                <a16:creationId xmlns:a16="http://schemas.microsoft.com/office/drawing/2014/main" id="{14224C93-ECDC-F34D-8B2C-2FCF902B5213}"/>
              </a:ext>
            </a:extLst>
          </p:cNvPr>
          <p:cNvCxnSpPr/>
          <p:nvPr userDrawn="1"/>
        </p:nvCxnSpPr>
        <p:spPr>
          <a:xfrm>
            <a:off x="695093" y="3044284"/>
            <a:ext cx="46463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01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bild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>
            <a:extLst>
              <a:ext uri="{FF2B5EF4-FFF2-40B4-BE49-F238E27FC236}">
                <a16:creationId xmlns:a16="http://schemas.microsoft.com/office/drawing/2014/main" id="{4998C148-B933-42EC-A4BE-2D0FD5D7EB9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5328" y="3383918"/>
            <a:ext cx="6858000" cy="628525"/>
          </a:xfrm>
        </p:spPr>
        <p:txBody>
          <a:bodyPr/>
          <a:lstStyle>
            <a:lvl1pPr marL="0" indent="0" algn="l">
              <a:buNone/>
              <a:defRPr sz="2250">
                <a:solidFill>
                  <a:schemeClr val="bg1"/>
                </a:solidFill>
                <a:latin typeface="+mj-lt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sv-SE"/>
              <a:t>Namn och/eller datum</a:t>
            </a:r>
          </a:p>
        </p:txBody>
      </p:sp>
      <p:sp>
        <p:nvSpPr>
          <p:cNvPr id="4" name="© www.partsradet.se">
            <a:extLst>
              <a:ext uri="{FF2B5EF4-FFF2-40B4-BE49-F238E27FC236}">
                <a16:creationId xmlns:a16="http://schemas.microsoft.com/office/drawing/2014/main" id="{99453514-7F6E-4460-A86A-F3CD53C65AAF}"/>
              </a:ext>
            </a:extLst>
          </p:cNvPr>
          <p:cNvSpPr txBox="1"/>
          <p:nvPr userDrawn="1"/>
        </p:nvSpPr>
        <p:spPr>
          <a:xfrm>
            <a:off x="700608" y="4571747"/>
            <a:ext cx="880049" cy="126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l">
              <a:lnSpc>
                <a:spcPct val="120000"/>
              </a:lnSpc>
              <a:defRPr sz="1400" b="0" cap="all">
                <a:solidFill>
                  <a:srgbClr val="FFFFFF"/>
                </a:solidFill>
                <a:latin typeface="Euclid Circular A Regular"/>
                <a:ea typeface="Euclid Circular A Regular"/>
                <a:cs typeface="Euclid Circular A Regular"/>
                <a:sym typeface="Euclid Circular A Regular"/>
              </a:defRPr>
            </a:lvl1pPr>
          </a:lstStyle>
          <a:p>
            <a:r>
              <a:rPr sz="525">
                <a:latin typeface="+mn-lt"/>
                <a:cs typeface="Arial" panose="020B0604020202020204" pitchFamily="34" charset="0"/>
              </a:rPr>
              <a:t>© www.partsradet.se</a:t>
            </a:r>
          </a:p>
        </p:txBody>
      </p:sp>
      <p:pic>
        <p:nvPicPr>
          <p:cNvPr id="5" name="Partsrådet_Logo_LeftAligned-White.png" descr="Partsrådet_Logo_LeftAligned-White.png">
            <a:extLst>
              <a:ext uri="{FF2B5EF4-FFF2-40B4-BE49-F238E27FC236}">
                <a16:creationId xmlns:a16="http://schemas.microsoft.com/office/drawing/2014/main" id="{0A07C72F-5102-4FD4-ACAC-4F43F743EC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6249" y="477609"/>
            <a:ext cx="2090230" cy="407348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6CD3601A-D0BC-4FB3-90BE-B3B5948910B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5328" y="1518894"/>
            <a:ext cx="6858000" cy="1085272"/>
          </a:xfrm>
        </p:spPr>
        <p:txBody>
          <a:bodyPr anchor="b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Presentationens titel</a:t>
            </a:r>
          </a:p>
        </p:txBody>
      </p:sp>
      <p:cxnSp>
        <p:nvCxnSpPr>
          <p:cNvPr id="9" name="Rak koppling 8">
            <a:extLst>
              <a:ext uri="{FF2B5EF4-FFF2-40B4-BE49-F238E27FC236}">
                <a16:creationId xmlns:a16="http://schemas.microsoft.com/office/drawing/2014/main" id="{E67FC6AA-A795-741D-1862-D8411AB187F5}"/>
              </a:ext>
            </a:extLst>
          </p:cNvPr>
          <p:cNvCxnSpPr/>
          <p:nvPr userDrawn="1"/>
        </p:nvCxnSpPr>
        <p:spPr>
          <a:xfrm>
            <a:off x="695093" y="3044284"/>
            <a:ext cx="46463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550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bild 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>
            <a:extLst>
              <a:ext uri="{FF2B5EF4-FFF2-40B4-BE49-F238E27FC236}">
                <a16:creationId xmlns:a16="http://schemas.microsoft.com/office/drawing/2014/main" id="{4998C148-B933-42EC-A4BE-2D0FD5D7EB9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5328" y="3383918"/>
            <a:ext cx="6858000" cy="628525"/>
          </a:xfrm>
        </p:spPr>
        <p:txBody>
          <a:bodyPr/>
          <a:lstStyle>
            <a:lvl1pPr marL="0" indent="0" algn="l">
              <a:buNone/>
              <a:defRPr sz="2250">
                <a:solidFill>
                  <a:schemeClr val="bg1"/>
                </a:solidFill>
                <a:latin typeface="+mj-lt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sv-SE"/>
              <a:t>Namn och/eller datum</a:t>
            </a:r>
          </a:p>
        </p:txBody>
      </p:sp>
      <p:sp>
        <p:nvSpPr>
          <p:cNvPr id="4" name="© www.partsradet.se">
            <a:extLst>
              <a:ext uri="{FF2B5EF4-FFF2-40B4-BE49-F238E27FC236}">
                <a16:creationId xmlns:a16="http://schemas.microsoft.com/office/drawing/2014/main" id="{99453514-7F6E-4460-A86A-F3CD53C65AAF}"/>
              </a:ext>
            </a:extLst>
          </p:cNvPr>
          <p:cNvSpPr txBox="1"/>
          <p:nvPr userDrawn="1"/>
        </p:nvSpPr>
        <p:spPr>
          <a:xfrm>
            <a:off x="700608" y="4571747"/>
            <a:ext cx="880049" cy="126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l">
              <a:lnSpc>
                <a:spcPct val="120000"/>
              </a:lnSpc>
              <a:defRPr sz="1400" b="0" cap="all">
                <a:solidFill>
                  <a:srgbClr val="FFFFFF"/>
                </a:solidFill>
                <a:latin typeface="Euclid Circular A Regular"/>
                <a:ea typeface="Euclid Circular A Regular"/>
                <a:cs typeface="Euclid Circular A Regular"/>
                <a:sym typeface="Euclid Circular A Regular"/>
              </a:defRPr>
            </a:lvl1pPr>
          </a:lstStyle>
          <a:p>
            <a:r>
              <a:rPr sz="525">
                <a:latin typeface="+mn-lt"/>
                <a:cs typeface="Arial" panose="020B0604020202020204" pitchFamily="34" charset="0"/>
              </a:rPr>
              <a:t>© www.partsradet.se</a:t>
            </a:r>
          </a:p>
        </p:txBody>
      </p:sp>
      <p:pic>
        <p:nvPicPr>
          <p:cNvPr id="5" name="Partsrådet_Logo_LeftAligned-White.png" descr="Partsrådet_Logo_LeftAligned-White.png">
            <a:extLst>
              <a:ext uri="{FF2B5EF4-FFF2-40B4-BE49-F238E27FC236}">
                <a16:creationId xmlns:a16="http://schemas.microsoft.com/office/drawing/2014/main" id="{0A07C72F-5102-4FD4-ACAC-4F43F743EC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6249" y="477609"/>
            <a:ext cx="2090230" cy="407348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209D22FB-BB9B-4DD8-82B0-03157E037C4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5328" y="1518894"/>
            <a:ext cx="6858000" cy="1085272"/>
          </a:xfrm>
        </p:spPr>
        <p:txBody>
          <a:bodyPr anchor="b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Presentationens titel</a:t>
            </a:r>
          </a:p>
        </p:txBody>
      </p:sp>
      <p:cxnSp>
        <p:nvCxnSpPr>
          <p:cNvPr id="9" name="Rak koppling 8">
            <a:extLst>
              <a:ext uri="{FF2B5EF4-FFF2-40B4-BE49-F238E27FC236}">
                <a16:creationId xmlns:a16="http://schemas.microsoft.com/office/drawing/2014/main" id="{89EB38E4-087A-685B-26D3-0CC1E4201FEA}"/>
              </a:ext>
            </a:extLst>
          </p:cNvPr>
          <p:cNvCxnSpPr/>
          <p:nvPr userDrawn="1"/>
        </p:nvCxnSpPr>
        <p:spPr>
          <a:xfrm>
            <a:off x="695093" y="3044284"/>
            <a:ext cx="46463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927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bild 5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>
            <a:extLst>
              <a:ext uri="{FF2B5EF4-FFF2-40B4-BE49-F238E27FC236}">
                <a16:creationId xmlns:a16="http://schemas.microsoft.com/office/drawing/2014/main" id="{4998C148-B933-42EC-A4BE-2D0FD5D7EB9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5328" y="3383918"/>
            <a:ext cx="6858000" cy="628525"/>
          </a:xfrm>
        </p:spPr>
        <p:txBody>
          <a:bodyPr/>
          <a:lstStyle>
            <a:lvl1pPr marL="0" indent="0" algn="l">
              <a:buNone/>
              <a:defRPr sz="2250">
                <a:solidFill>
                  <a:schemeClr val="bg1"/>
                </a:solidFill>
                <a:latin typeface="+mj-lt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sv-SE"/>
              <a:t>Namn och/eller datum</a:t>
            </a:r>
          </a:p>
        </p:txBody>
      </p:sp>
      <p:sp>
        <p:nvSpPr>
          <p:cNvPr id="4" name="© www.partsradet.se">
            <a:extLst>
              <a:ext uri="{FF2B5EF4-FFF2-40B4-BE49-F238E27FC236}">
                <a16:creationId xmlns:a16="http://schemas.microsoft.com/office/drawing/2014/main" id="{99453514-7F6E-4460-A86A-F3CD53C65AAF}"/>
              </a:ext>
            </a:extLst>
          </p:cNvPr>
          <p:cNvSpPr txBox="1"/>
          <p:nvPr userDrawn="1"/>
        </p:nvSpPr>
        <p:spPr>
          <a:xfrm>
            <a:off x="700608" y="4571747"/>
            <a:ext cx="880049" cy="126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l">
              <a:lnSpc>
                <a:spcPct val="120000"/>
              </a:lnSpc>
              <a:defRPr sz="1400" b="0" cap="all">
                <a:solidFill>
                  <a:srgbClr val="FFFFFF"/>
                </a:solidFill>
                <a:latin typeface="Euclid Circular A Regular"/>
                <a:ea typeface="Euclid Circular A Regular"/>
                <a:cs typeface="Euclid Circular A Regular"/>
                <a:sym typeface="Euclid Circular A Regular"/>
              </a:defRPr>
            </a:lvl1pPr>
          </a:lstStyle>
          <a:p>
            <a:r>
              <a:rPr sz="525">
                <a:latin typeface="+mn-lt"/>
                <a:cs typeface="Arial" panose="020B0604020202020204" pitchFamily="34" charset="0"/>
              </a:rPr>
              <a:t>© www.partsradet.se</a:t>
            </a:r>
          </a:p>
        </p:txBody>
      </p:sp>
      <p:pic>
        <p:nvPicPr>
          <p:cNvPr id="5" name="Partsrådet_Logo_LeftAligned-White.png" descr="Partsrådet_Logo_LeftAligned-White.png">
            <a:extLst>
              <a:ext uri="{FF2B5EF4-FFF2-40B4-BE49-F238E27FC236}">
                <a16:creationId xmlns:a16="http://schemas.microsoft.com/office/drawing/2014/main" id="{0A07C72F-5102-4FD4-ACAC-4F43F743EC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6249" y="477609"/>
            <a:ext cx="2090230" cy="407348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96E7142F-0C6A-4961-B2A0-BA2B6CC5153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5328" y="1518894"/>
            <a:ext cx="6858000" cy="1085272"/>
          </a:xfrm>
        </p:spPr>
        <p:txBody>
          <a:bodyPr anchor="b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Presentationens titel</a:t>
            </a:r>
          </a:p>
        </p:txBody>
      </p:sp>
      <p:cxnSp>
        <p:nvCxnSpPr>
          <p:cNvPr id="9" name="Rak koppling 8">
            <a:extLst>
              <a:ext uri="{FF2B5EF4-FFF2-40B4-BE49-F238E27FC236}">
                <a16:creationId xmlns:a16="http://schemas.microsoft.com/office/drawing/2014/main" id="{961A5823-4C14-543B-C5CF-65D1362A116F}"/>
              </a:ext>
            </a:extLst>
          </p:cNvPr>
          <p:cNvCxnSpPr/>
          <p:nvPr userDrawn="1"/>
        </p:nvCxnSpPr>
        <p:spPr>
          <a:xfrm>
            <a:off x="695093" y="3044284"/>
            <a:ext cx="46463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350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bild 6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>
            <a:extLst>
              <a:ext uri="{FF2B5EF4-FFF2-40B4-BE49-F238E27FC236}">
                <a16:creationId xmlns:a16="http://schemas.microsoft.com/office/drawing/2014/main" id="{4998C148-B933-42EC-A4BE-2D0FD5D7EB9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5328" y="3383918"/>
            <a:ext cx="6858000" cy="628525"/>
          </a:xfrm>
        </p:spPr>
        <p:txBody>
          <a:bodyPr/>
          <a:lstStyle>
            <a:lvl1pPr marL="0" indent="0" algn="l">
              <a:buNone/>
              <a:defRPr sz="2250">
                <a:solidFill>
                  <a:schemeClr val="tx1"/>
                </a:solidFill>
                <a:latin typeface="+mj-lt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sv-SE"/>
              <a:t>Namn och/eller datum</a:t>
            </a:r>
          </a:p>
        </p:txBody>
      </p:sp>
      <p:sp>
        <p:nvSpPr>
          <p:cNvPr id="4" name="© www.partsradet.se">
            <a:extLst>
              <a:ext uri="{FF2B5EF4-FFF2-40B4-BE49-F238E27FC236}">
                <a16:creationId xmlns:a16="http://schemas.microsoft.com/office/drawing/2014/main" id="{99453514-7F6E-4460-A86A-F3CD53C65AAF}"/>
              </a:ext>
            </a:extLst>
          </p:cNvPr>
          <p:cNvSpPr txBox="1"/>
          <p:nvPr userDrawn="1"/>
        </p:nvSpPr>
        <p:spPr>
          <a:xfrm>
            <a:off x="700608" y="4571747"/>
            <a:ext cx="880049" cy="126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l">
              <a:lnSpc>
                <a:spcPct val="120000"/>
              </a:lnSpc>
              <a:defRPr sz="1400" b="0" cap="all">
                <a:solidFill>
                  <a:srgbClr val="FFFFFF"/>
                </a:solidFill>
                <a:latin typeface="Euclid Circular A Regular"/>
                <a:ea typeface="Euclid Circular A Regular"/>
                <a:cs typeface="Euclid Circular A Regular"/>
                <a:sym typeface="Euclid Circular A Regular"/>
              </a:defRPr>
            </a:lvl1pPr>
          </a:lstStyle>
          <a:p>
            <a:r>
              <a:rPr sz="525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© www.partsradet.se</a:t>
            </a:r>
          </a:p>
        </p:txBody>
      </p:sp>
      <p:pic>
        <p:nvPicPr>
          <p:cNvPr id="7" name="Partsrådet_Logo_LeftAligned-White.png" descr="Partsrådet_Logo_LeftAligned-White.png">
            <a:extLst>
              <a:ext uri="{FF2B5EF4-FFF2-40B4-BE49-F238E27FC236}">
                <a16:creationId xmlns:a16="http://schemas.microsoft.com/office/drawing/2014/main" id="{8CED32C5-CFD3-40B3-AEE7-6A6CE0EEB7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6249" y="477609"/>
            <a:ext cx="2090230" cy="407348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5950301B-E090-4B65-8966-5BB06FE3D6F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5328" y="1518894"/>
            <a:ext cx="6858000" cy="1085272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sv-SE"/>
              <a:t>Presentationens titel</a:t>
            </a:r>
          </a:p>
        </p:txBody>
      </p:sp>
      <p:cxnSp>
        <p:nvCxnSpPr>
          <p:cNvPr id="10" name="Rak koppling 9">
            <a:extLst>
              <a:ext uri="{FF2B5EF4-FFF2-40B4-BE49-F238E27FC236}">
                <a16:creationId xmlns:a16="http://schemas.microsoft.com/office/drawing/2014/main" id="{755DF10D-57ED-64AE-3F44-22F056267B41}"/>
              </a:ext>
            </a:extLst>
          </p:cNvPr>
          <p:cNvCxnSpPr/>
          <p:nvPr userDrawn="1"/>
        </p:nvCxnSpPr>
        <p:spPr>
          <a:xfrm>
            <a:off x="695093" y="3044284"/>
            <a:ext cx="46463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759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bild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id="{4C8DA97C-7FBC-4A43-BF94-9CA988742F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29" y="0"/>
            <a:ext cx="9153939" cy="5143500"/>
          </a:xfrm>
          <a:prstGeom prst="rect">
            <a:avLst/>
          </a:prstGeom>
          <a:solidFill>
            <a:srgbClr val="33336B"/>
          </a:solidFill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DE7FE847-BE27-41D1-928A-B450E16FAB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691" y="797010"/>
            <a:ext cx="7489223" cy="290262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sv-SE"/>
              <a:t>Agenda</a:t>
            </a:r>
          </a:p>
        </p:txBody>
      </p:sp>
      <p:sp>
        <p:nvSpPr>
          <p:cNvPr id="6" name="Platshållare för text 4">
            <a:extLst>
              <a:ext uri="{FF2B5EF4-FFF2-40B4-BE49-F238E27FC236}">
                <a16:creationId xmlns:a16="http://schemas.microsoft.com/office/drawing/2014/main" id="{05529A7F-A6A9-43F3-AD17-6FC52C2504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8504" y="1221795"/>
            <a:ext cx="7489223" cy="70709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342892" indent="0">
              <a:buFontTx/>
              <a:buNone/>
              <a:defRPr/>
            </a:lvl2pPr>
            <a:lvl3pPr marL="685783" indent="0">
              <a:buFontTx/>
              <a:buNone/>
              <a:defRPr/>
            </a:lvl3pPr>
            <a:lvl4pPr marL="1028675" indent="0">
              <a:buFontTx/>
              <a:buNone/>
              <a:defRPr/>
            </a:lvl4pPr>
            <a:lvl5pPr marL="1371566" indent="0">
              <a:buFontTx/>
              <a:buNone/>
              <a:defRPr/>
            </a:lvl5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12" name="Line">
            <a:extLst>
              <a:ext uri="{FF2B5EF4-FFF2-40B4-BE49-F238E27FC236}">
                <a16:creationId xmlns:a16="http://schemas.microsoft.com/office/drawing/2014/main" id="{4989F6FC-34DF-4E28-9F1C-069DDF79A4E1}"/>
              </a:ext>
            </a:extLst>
          </p:cNvPr>
          <p:cNvSpPr/>
          <p:nvPr userDrawn="1"/>
        </p:nvSpPr>
        <p:spPr>
          <a:xfrm flipV="1">
            <a:off x="693921" y="1142135"/>
            <a:ext cx="855605" cy="0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E6EBDE2B-C057-4431-8D4E-EEAD93B513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879" y="404876"/>
            <a:ext cx="407349" cy="407349"/>
          </a:xfrm>
          <a:prstGeom prst="rect">
            <a:avLst/>
          </a:prstGeom>
        </p:spPr>
      </p:pic>
      <p:sp>
        <p:nvSpPr>
          <p:cNvPr id="13" name="Platshållare för text 3">
            <a:extLst>
              <a:ext uri="{FF2B5EF4-FFF2-40B4-BE49-F238E27FC236}">
                <a16:creationId xmlns:a16="http://schemas.microsoft.com/office/drawing/2014/main" id="{FA171FF1-0C1B-0EB3-D933-33BEA40D75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9450" y="2230438"/>
            <a:ext cx="3580493" cy="2739289"/>
          </a:xfrm>
        </p:spPr>
        <p:txBody>
          <a:bodyPr/>
          <a:lstStyle>
            <a:lvl1pPr marL="268281" indent="-268281">
              <a:spcBef>
                <a:spcPts val="0"/>
              </a:spcBef>
              <a:defRPr sz="1200">
                <a:solidFill>
                  <a:schemeClr val="bg1"/>
                </a:solidFill>
                <a:latin typeface="+mj-lt"/>
              </a:defRPr>
            </a:lvl1pPr>
            <a:lvl2pPr>
              <a:defRPr sz="1000">
                <a:solidFill>
                  <a:schemeClr val="bg1"/>
                </a:solidFill>
                <a:latin typeface="+mj-lt"/>
              </a:defRPr>
            </a:lvl2pPr>
            <a:lvl3pPr>
              <a:defRPr sz="1000">
                <a:solidFill>
                  <a:schemeClr val="bg1"/>
                </a:solidFill>
                <a:latin typeface="+mj-lt"/>
              </a:defRPr>
            </a:lvl3pPr>
            <a:lvl4pPr>
              <a:defRPr sz="1000">
                <a:solidFill>
                  <a:schemeClr val="bg1"/>
                </a:solidFill>
                <a:latin typeface="+mj-lt"/>
              </a:defRPr>
            </a:lvl4pPr>
            <a:lvl5pPr>
              <a:defRPr sz="1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1" name="Platshållare för text 3">
            <a:extLst>
              <a:ext uri="{FF2B5EF4-FFF2-40B4-BE49-F238E27FC236}">
                <a16:creationId xmlns:a16="http://schemas.microsoft.com/office/drawing/2014/main" id="{5D2A5443-6850-24C0-8574-99EE607A9D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93658" y="2230438"/>
            <a:ext cx="3580493" cy="2739289"/>
          </a:xfrm>
        </p:spPr>
        <p:txBody>
          <a:bodyPr/>
          <a:lstStyle>
            <a:lvl1pPr marL="268281" indent="-268281">
              <a:spcBef>
                <a:spcPts val="0"/>
              </a:spcBef>
              <a:defRPr sz="1200">
                <a:solidFill>
                  <a:schemeClr val="bg1"/>
                </a:solidFill>
                <a:latin typeface="+mj-lt"/>
              </a:defRPr>
            </a:lvl1pPr>
            <a:lvl2pPr>
              <a:defRPr sz="1000">
                <a:solidFill>
                  <a:schemeClr val="bg1"/>
                </a:solidFill>
                <a:latin typeface="+mj-lt"/>
              </a:defRPr>
            </a:lvl2pPr>
            <a:lvl3pPr>
              <a:defRPr sz="1000">
                <a:solidFill>
                  <a:schemeClr val="bg1"/>
                </a:solidFill>
                <a:latin typeface="+mj-lt"/>
              </a:defRPr>
            </a:lvl3pPr>
            <a:lvl4pPr>
              <a:defRPr sz="1000">
                <a:solidFill>
                  <a:schemeClr val="bg1"/>
                </a:solidFill>
                <a:latin typeface="+mj-lt"/>
              </a:defRPr>
            </a:lvl4pPr>
            <a:lvl5pPr>
              <a:defRPr sz="1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429410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bild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>
            <a:extLst>
              <a:ext uri="{FF2B5EF4-FFF2-40B4-BE49-F238E27FC236}">
                <a16:creationId xmlns:a16="http://schemas.microsoft.com/office/drawing/2014/main" id="{4998C148-B933-42EC-A4BE-2D0FD5D7EB9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5328" y="3383917"/>
            <a:ext cx="6858000" cy="628525"/>
          </a:xfrm>
        </p:spPr>
        <p:txBody>
          <a:bodyPr/>
          <a:lstStyle>
            <a:lvl1pPr marL="0" indent="0" algn="l">
              <a:buNone/>
              <a:defRPr sz="225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Namn och/eller datum</a:t>
            </a:r>
          </a:p>
        </p:txBody>
      </p:sp>
      <p:sp>
        <p:nvSpPr>
          <p:cNvPr id="4" name="© www.partsradet.se">
            <a:extLst>
              <a:ext uri="{FF2B5EF4-FFF2-40B4-BE49-F238E27FC236}">
                <a16:creationId xmlns:a16="http://schemas.microsoft.com/office/drawing/2014/main" id="{99453514-7F6E-4460-A86A-F3CD53C65AAF}"/>
              </a:ext>
            </a:extLst>
          </p:cNvPr>
          <p:cNvSpPr txBox="1"/>
          <p:nvPr userDrawn="1"/>
        </p:nvSpPr>
        <p:spPr>
          <a:xfrm>
            <a:off x="700607" y="4571747"/>
            <a:ext cx="880049" cy="126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l">
              <a:lnSpc>
                <a:spcPct val="120000"/>
              </a:lnSpc>
              <a:defRPr sz="1400" b="0" cap="all">
                <a:solidFill>
                  <a:srgbClr val="FFFFFF"/>
                </a:solidFill>
                <a:latin typeface="Euclid Circular A Regular"/>
                <a:ea typeface="Euclid Circular A Regular"/>
                <a:cs typeface="Euclid Circular A Regular"/>
                <a:sym typeface="Euclid Circular A Regular"/>
              </a:defRPr>
            </a:lvl1pPr>
          </a:lstStyle>
          <a:p>
            <a:r>
              <a:rPr sz="525">
                <a:latin typeface="+mn-lt"/>
                <a:cs typeface="Arial" panose="020B0604020202020204" pitchFamily="34" charset="0"/>
              </a:rPr>
              <a:t>© www.partsradet.se</a:t>
            </a:r>
          </a:p>
        </p:txBody>
      </p:sp>
      <p:pic>
        <p:nvPicPr>
          <p:cNvPr id="5" name="Partsrådet_Logo_LeftAligned-White.png" descr="Partsrådet_Logo_LeftAligned-White.png">
            <a:extLst>
              <a:ext uri="{FF2B5EF4-FFF2-40B4-BE49-F238E27FC236}">
                <a16:creationId xmlns:a16="http://schemas.microsoft.com/office/drawing/2014/main" id="{0A07C72F-5102-4FD4-ACAC-4F43F743EC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6249" y="477608"/>
            <a:ext cx="2090230" cy="407348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58A23576-70FA-417E-948F-08DB3C8AEF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5328" y="1518894"/>
            <a:ext cx="6858000" cy="1085272"/>
          </a:xfrm>
        </p:spPr>
        <p:txBody>
          <a:bodyPr anchor="b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Presentationens titel</a:t>
            </a:r>
          </a:p>
        </p:txBody>
      </p:sp>
      <p:cxnSp>
        <p:nvCxnSpPr>
          <p:cNvPr id="9" name="Rak koppling 8">
            <a:extLst>
              <a:ext uri="{FF2B5EF4-FFF2-40B4-BE49-F238E27FC236}">
                <a16:creationId xmlns:a16="http://schemas.microsoft.com/office/drawing/2014/main" id="{14224C93-ECDC-F34D-8B2C-2FCF902B5213}"/>
              </a:ext>
            </a:extLst>
          </p:cNvPr>
          <p:cNvCxnSpPr/>
          <p:nvPr userDrawn="1"/>
        </p:nvCxnSpPr>
        <p:spPr>
          <a:xfrm>
            <a:off x="695092" y="3044284"/>
            <a:ext cx="46463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196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bild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6">
            <a:extLst>
              <a:ext uri="{FF2B5EF4-FFF2-40B4-BE49-F238E27FC236}">
                <a16:creationId xmlns:a16="http://schemas.microsoft.com/office/drawing/2014/main" id="{9A4614F2-746F-409C-B68D-4E90704344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70" y="0"/>
            <a:ext cx="9153939" cy="5143500"/>
          </a:xfrm>
          <a:prstGeom prst="rect">
            <a:avLst/>
          </a:prstGeom>
        </p:spPr>
      </p:pic>
      <p:sp>
        <p:nvSpPr>
          <p:cNvPr id="12" name="Line">
            <a:extLst>
              <a:ext uri="{FF2B5EF4-FFF2-40B4-BE49-F238E27FC236}">
                <a16:creationId xmlns:a16="http://schemas.microsoft.com/office/drawing/2014/main" id="{4989F6FC-34DF-4E28-9F1C-069DDF79A4E1}"/>
              </a:ext>
            </a:extLst>
          </p:cNvPr>
          <p:cNvSpPr/>
          <p:nvPr userDrawn="1"/>
        </p:nvSpPr>
        <p:spPr>
          <a:xfrm flipV="1">
            <a:off x="693921" y="1142135"/>
            <a:ext cx="855605" cy="0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E6EBDE2B-C057-4431-8D4E-EEAD93B513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879" y="404876"/>
            <a:ext cx="407349" cy="407349"/>
          </a:xfrm>
          <a:prstGeom prst="rect">
            <a:avLst/>
          </a:prstGeom>
        </p:spPr>
      </p:pic>
      <p:sp>
        <p:nvSpPr>
          <p:cNvPr id="11" name="Rubrik 1">
            <a:extLst>
              <a:ext uri="{FF2B5EF4-FFF2-40B4-BE49-F238E27FC236}">
                <a16:creationId xmlns:a16="http://schemas.microsoft.com/office/drawing/2014/main" id="{0A3E5216-4152-4E1E-8C8E-A6D70C5EF3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691" y="797010"/>
            <a:ext cx="7496480" cy="290262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sv-SE"/>
              <a:t>Agenda</a:t>
            </a:r>
          </a:p>
        </p:txBody>
      </p:sp>
      <p:sp>
        <p:nvSpPr>
          <p:cNvPr id="14" name="Platshållare för text 4">
            <a:extLst>
              <a:ext uri="{FF2B5EF4-FFF2-40B4-BE49-F238E27FC236}">
                <a16:creationId xmlns:a16="http://schemas.microsoft.com/office/drawing/2014/main" id="{6F6CC3BF-5764-490C-88B2-B574A02495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8504" y="1221795"/>
            <a:ext cx="7496480" cy="70709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342892" indent="0">
              <a:buFontTx/>
              <a:buNone/>
              <a:defRPr/>
            </a:lvl2pPr>
            <a:lvl3pPr marL="685783" indent="0">
              <a:buFontTx/>
              <a:buNone/>
              <a:defRPr/>
            </a:lvl3pPr>
            <a:lvl4pPr marL="1028675" indent="0">
              <a:buFontTx/>
              <a:buNone/>
              <a:defRPr/>
            </a:lvl4pPr>
            <a:lvl5pPr marL="1371566" indent="0">
              <a:buFontTx/>
              <a:buNone/>
              <a:defRPr/>
            </a:lvl5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19" name="Platshållare för text 3">
            <a:extLst>
              <a:ext uri="{FF2B5EF4-FFF2-40B4-BE49-F238E27FC236}">
                <a16:creationId xmlns:a16="http://schemas.microsoft.com/office/drawing/2014/main" id="{FEE3E768-B3C0-165D-8E90-2F49E1D141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9450" y="2230438"/>
            <a:ext cx="3580493" cy="2739289"/>
          </a:xfrm>
        </p:spPr>
        <p:txBody>
          <a:bodyPr/>
          <a:lstStyle>
            <a:lvl1pPr marL="268281" indent="-268281">
              <a:spcBef>
                <a:spcPts val="0"/>
              </a:spcBef>
              <a:defRPr sz="1200">
                <a:solidFill>
                  <a:schemeClr val="bg1"/>
                </a:solidFill>
                <a:latin typeface="+mj-lt"/>
              </a:defRPr>
            </a:lvl1pPr>
            <a:lvl2pPr>
              <a:defRPr sz="1000">
                <a:solidFill>
                  <a:schemeClr val="bg1"/>
                </a:solidFill>
                <a:latin typeface="+mj-lt"/>
              </a:defRPr>
            </a:lvl2pPr>
            <a:lvl3pPr>
              <a:defRPr sz="1000">
                <a:solidFill>
                  <a:schemeClr val="bg1"/>
                </a:solidFill>
                <a:latin typeface="+mj-lt"/>
              </a:defRPr>
            </a:lvl3pPr>
            <a:lvl4pPr>
              <a:defRPr sz="1000">
                <a:solidFill>
                  <a:schemeClr val="bg1"/>
                </a:solidFill>
                <a:latin typeface="+mj-lt"/>
              </a:defRPr>
            </a:lvl4pPr>
            <a:lvl5pPr>
              <a:defRPr sz="1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0" name="Platshållare för text 3">
            <a:extLst>
              <a:ext uri="{FF2B5EF4-FFF2-40B4-BE49-F238E27FC236}">
                <a16:creationId xmlns:a16="http://schemas.microsoft.com/office/drawing/2014/main" id="{C9A63090-3419-5C3B-84B1-4E6A5BBC12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93658" y="2230438"/>
            <a:ext cx="3580493" cy="2739289"/>
          </a:xfrm>
        </p:spPr>
        <p:txBody>
          <a:bodyPr/>
          <a:lstStyle>
            <a:lvl1pPr marL="268281" indent="-268281">
              <a:spcBef>
                <a:spcPts val="0"/>
              </a:spcBef>
              <a:defRPr sz="1200">
                <a:solidFill>
                  <a:schemeClr val="bg1"/>
                </a:solidFill>
                <a:latin typeface="+mj-lt"/>
              </a:defRPr>
            </a:lvl1pPr>
            <a:lvl2pPr>
              <a:defRPr sz="1000">
                <a:solidFill>
                  <a:schemeClr val="bg1"/>
                </a:solidFill>
                <a:latin typeface="+mj-lt"/>
              </a:defRPr>
            </a:lvl2pPr>
            <a:lvl3pPr>
              <a:defRPr sz="1000">
                <a:solidFill>
                  <a:schemeClr val="bg1"/>
                </a:solidFill>
                <a:latin typeface="+mj-lt"/>
              </a:defRPr>
            </a:lvl3pPr>
            <a:lvl4pPr>
              <a:defRPr sz="1000">
                <a:solidFill>
                  <a:schemeClr val="bg1"/>
                </a:solidFill>
                <a:latin typeface="+mj-lt"/>
              </a:defRPr>
            </a:lvl4pPr>
            <a:lvl5pPr>
              <a:defRPr sz="1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18891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bild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6">
            <a:extLst>
              <a:ext uri="{FF2B5EF4-FFF2-40B4-BE49-F238E27FC236}">
                <a16:creationId xmlns:a16="http://schemas.microsoft.com/office/drawing/2014/main" id="{9A4614F2-746F-409C-B68D-4E90704344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53939" cy="5143500"/>
          </a:xfrm>
          <a:prstGeom prst="rect">
            <a:avLst/>
          </a:prstGeom>
        </p:spPr>
      </p:pic>
      <p:sp>
        <p:nvSpPr>
          <p:cNvPr id="12" name="Line">
            <a:extLst>
              <a:ext uri="{FF2B5EF4-FFF2-40B4-BE49-F238E27FC236}">
                <a16:creationId xmlns:a16="http://schemas.microsoft.com/office/drawing/2014/main" id="{4989F6FC-34DF-4E28-9F1C-069DDF79A4E1}"/>
              </a:ext>
            </a:extLst>
          </p:cNvPr>
          <p:cNvSpPr/>
          <p:nvPr userDrawn="1"/>
        </p:nvSpPr>
        <p:spPr>
          <a:xfrm flipV="1">
            <a:off x="693921" y="1142135"/>
            <a:ext cx="855605" cy="0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E6EBDE2B-C057-4431-8D4E-EEAD93B513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879" y="404876"/>
            <a:ext cx="407349" cy="407349"/>
          </a:xfrm>
          <a:prstGeom prst="rect">
            <a:avLst/>
          </a:prstGeom>
        </p:spPr>
      </p:pic>
      <p:sp>
        <p:nvSpPr>
          <p:cNvPr id="11" name="Rubrik 1">
            <a:extLst>
              <a:ext uri="{FF2B5EF4-FFF2-40B4-BE49-F238E27FC236}">
                <a16:creationId xmlns:a16="http://schemas.microsoft.com/office/drawing/2014/main" id="{E8659532-71D9-4C2A-BEB4-6E83742EBC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691" y="797010"/>
            <a:ext cx="7489223" cy="290262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sv-SE"/>
              <a:t>Agenda</a:t>
            </a:r>
          </a:p>
        </p:txBody>
      </p:sp>
      <p:sp>
        <p:nvSpPr>
          <p:cNvPr id="14" name="Platshållare för text 4">
            <a:extLst>
              <a:ext uri="{FF2B5EF4-FFF2-40B4-BE49-F238E27FC236}">
                <a16:creationId xmlns:a16="http://schemas.microsoft.com/office/drawing/2014/main" id="{B6833E3C-7433-41E0-A555-C8652BBAC4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8504" y="1221795"/>
            <a:ext cx="7489223" cy="70709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342892" indent="0">
              <a:buFontTx/>
              <a:buNone/>
              <a:defRPr/>
            </a:lvl2pPr>
            <a:lvl3pPr marL="685783" indent="0">
              <a:buFontTx/>
              <a:buNone/>
              <a:defRPr/>
            </a:lvl3pPr>
            <a:lvl4pPr marL="1028675" indent="0">
              <a:buFontTx/>
              <a:buNone/>
              <a:defRPr/>
            </a:lvl4pPr>
            <a:lvl5pPr marL="1371566" indent="0">
              <a:buFontTx/>
              <a:buNone/>
              <a:defRPr/>
            </a:lvl5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17" name="Platshållare för text 3">
            <a:extLst>
              <a:ext uri="{FF2B5EF4-FFF2-40B4-BE49-F238E27FC236}">
                <a16:creationId xmlns:a16="http://schemas.microsoft.com/office/drawing/2014/main" id="{0895D715-6E35-15D3-8B0E-FC1D332627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9450" y="2230438"/>
            <a:ext cx="3580493" cy="2739289"/>
          </a:xfrm>
        </p:spPr>
        <p:txBody>
          <a:bodyPr/>
          <a:lstStyle>
            <a:lvl1pPr marL="268281" indent="-268281">
              <a:spcBef>
                <a:spcPts val="0"/>
              </a:spcBef>
              <a:defRPr sz="1200">
                <a:solidFill>
                  <a:schemeClr val="bg1"/>
                </a:solidFill>
                <a:latin typeface="+mj-lt"/>
              </a:defRPr>
            </a:lvl1pPr>
            <a:lvl2pPr>
              <a:defRPr sz="1000">
                <a:solidFill>
                  <a:schemeClr val="bg1"/>
                </a:solidFill>
                <a:latin typeface="+mj-lt"/>
              </a:defRPr>
            </a:lvl2pPr>
            <a:lvl3pPr>
              <a:defRPr sz="1000">
                <a:solidFill>
                  <a:schemeClr val="bg1"/>
                </a:solidFill>
                <a:latin typeface="+mj-lt"/>
              </a:defRPr>
            </a:lvl3pPr>
            <a:lvl4pPr>
              <a:defRPr sz="1000">
                <a:solidFill>
                  <a:schemeClr val="bg1"/>
                </a:solidFill>
                <a:latin typeface="+mj-lt"/>
              </a:defRPr>
            </a:lvl4pPr>
            <a:lvl5pPr>
              <a:defRPr sz="1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8" name="Platshållare för text 3">
            <a:extLst>
              <a:ext uri="{FF2B5EF4-FFF2-40B4-BE49-F238E27FC236}">
                <a16:creationId xmlns:a16="http://schemas.microsoft.com/office/drawing/2014/main" id="{434F5442-A222-228A-B108-3C4AAEAF6E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93658" y="2230438"/>
            <a:ext cx="3580493" cy="2739289"/>
          </a:xfrm>
        </p:spPr>
        <p:txBody>
          <a:bodyPr/>
          <a:lstStyle>
            <a:lvl1pPr marL="268281" indent="-268281">
              <a:spcBef>
                <a:spcPts val="0"/>
              </a:spcBef>
              <a:defRPr sz="1200">
                <a:solidFill>
                  <a:schemeClr val="bg1"/>
                </a:solidFill>
                <a:latin typeface="+mj-lt"/>
              </a:defRPr>
            </a:lvl1pPr>
            <a:lvl2pPr>
              <a:defRPr sz="1000">
                <a:solidFill>
                  <a:schemeClr val="bg1"/>
                </a:solidFill>
                <a:latin typeface="+mj-lt"/>
              </a:defRPr>
            </a:lvl2pPr>
            <a:lvl3pPr>
              <a:defRPr sz="1000">
                <a:solidFill>
                  <a:schemeClr val="bg1"/>
                </a:solidFill>
                <a:latin typeface="+mj-lt"/>
              </a:defRPr>
            </a:lvl3pPr>
            <a:lvl4pPr>
              <a:defRPr sz="1000">
                <a:solidFill>
                  <a:schemeClr val="bg1"/>
                </a:solidFill>
                <a:latin typeface="+mj-lt"/>
              </a:defRPr>
            </a:lvl4pPr>
            <a:lvl5pPr>
              <a:defRPr sz="1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83046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bild 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6">
            <a:extLst>
              <a:ext uri="{FF2B5EF4-FFF2-40B4-BE49-F238E27FC236}">
                <a16:creationId xmlns:a16="http://schemas.microsoft.com/office/drawing/2014/main" id="{9A4614F2-746F-409C-B68D-4E90704344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53939" cy="5143500"/>
          </a:xfrm>
          <a:prstGeom prst="rect">
            <a:avLst/>
          </a:prstGeom>
        </p:spPr>
      </p:pic>
      <p:sp>
        <p:nvSpPr>
          <p:cNvPr id="12" name="Line">
            <a:extLst>
              <a:ext uri="{FF2B5EF4-FFF2-40B4-BE49-F238E27FC236}">
                <a16:creationId xmlns:a16="http://schemas.microsoft.com/office/drawing/2014/main" id="{4989F6FC-34DF-4E28-9F1C-069DDF79A4E1}"/>
              </a:ext>
            </a:extLst>
          </p:cNvPr>
          <p:cNvSpPr/>
          <p:nvPr userDrawn="1"/>
        </p:nvSpPr>
        <p:spPr>
          <a:xfrm flipV="1">
            <a:off x="693921" y="1142135"/>
            <a:ext cx="855605" cy="0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E6EBDE2B-C057-4431-8D4E-EEAD93B513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879" y="404876"/>
            <a:ext cx="407349" cy="407349"/>
          </a:xfrm>
          <a:prstGeom prst="rect">
            <a:avLst/>
          </a:prstGeom>
        </p:spPr>
      </p:pic>
      <p:sp>
        <p:nvSpPr>
          <p:cNvPr id="11" name="Rubrik 1">
            <a:extLst>
              <a:ext uri="{FF2B5EF4-FFF2-40B4-BE49-F238E27FC236}">
                <a16:creationId xmlns:a16="http://schemas.microsoft.com/office/drawing/2014/main" id="{DF8F2E47-A9F2-4AA1-8F0A-13BE59D4E1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691" y="797010"/>
            <a:ext cx="7485595" cy="290262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sv-SE"/>
              <a:t>Agenda</a:t>
            </a:r>
          </a:p>
        </p:txBody>
      </p:sp>
      <p:sp>
        <p:nvSpPr>
          <p:cNvPr id="14" name="Platshållare för text 4">
            <a:extLst>
              <a:ext uri="{FF2B5EF4-FFF2-40B4-BE49-F238E27FC236}">
                <a16:creationId xmlns:a16="http://schemas.microsoft.com/office/drawing/2014/main" id="{03C5C7EE-04E4-4188-BAB0-D393FDEFAB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8504" y="1221795"/>
            <a:ext cx="7485595" cy="70709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342892" indent="0">
              <a:buFontTx/>
              <a:buNone/>
              <a:defRPr/>
            </a:lvl2pPr>
            <a:lvl3pPr marL="685783" indent="0">
              <a:buFontTx/>
              <a:buNone/>
              <a:defRPr/>
            </a:lvl3pPr>
            <a:lvl4pPr marL="1028675" indent="0">
              <a:buFontTx/>
              <a:buNone/>
              <a:defRPr/>
            </a:lvl4pPr>
            <a:lvl5pPr marL="1371566" indent="0">
              <a:buFontTx/>
              <a:buNone/>
              <a:defRPr/>
            </a:lvl5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17" name="Platshållare för text 3">
            <a:extLst>
              <a:ext uri="{FF2B5EF4-FFF2-40B4-BE49-F238E27FC236}">
                <a16:creationId xmlns:a16="http://schemas.microsoft.com/office/drawing/2014/main" id="{81A04F28-4B6C-932A-B6CE-9292DD9E60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9450" y="2230438"/>
            <a:ext cx="3580493" cy="2739289"/>
          </a:xfrm>
        </p:spPr>
        <p:txBody>
          <a:bodyPr/>
          <a:lstStyle>
            <a:lvl1pPr marL="268281" indent="-268281">
              <a:spcBef>
                <a:spcPts val="0"/>
              </a:spcBef>
              <a:defRPr sz="1200">
                <a:solidFill>
                  <a:schemeClr val="bg1"/>
                </a:solidFill>
                <a:latin typeface="+mj-lt"/>
              </a:defRPr>
            </a:lvl1pPr>
            <a:lvl2pPr>
              <a:defRPr sz="1000">
                <a:solidFill>
                  <a:schemeClr val="bg1"/>
                </a:solidFill>
                <a:latin typeface="+mj-lt"/>
              </a:defRPr>
            </a:lvl2pPr>
            <a:lvl3pPr>
              <a:defRPr sz="1000">
                <a:solidFill>
                  <a:schemeClr val="bg1"/>
                </a:solidFill>
                <a:latin typeface="+mj-lt"/>
              </a:defRPr>
            </a:lvl3pPr>
            <a:lvl4pPr>
              <a:defRPr sz="1000">
                <a:solidFill>
                  <a:schemeClr val="bg1"/>
                </a:solidFill>
                <a:latin typeface="+mj-lt"/>
              </a:defRPr>
            </a:lvl4pPr>
            <a:lvl5pPr>
              <a:defRPr sz="1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8" name="Platshållare för text 3">
            <a:extLst>
              <a:ext uri="{FF2B5EF4-FFF2-40B4-BE49-F238E27FC236}">
                <a16:creationId xmlns:a16="http://schemas.microsoft.com/office/drawing/2014/main" id="{A2FE13F7-5E7D-C011-76FA-F32F5B45C6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93658" y="2230438"/>
            <a:ext cx="3580493" cy="2739289"/>
          </a:xfrm>
        </p:spPr>
        <p:txBody>
          <a:bodyPr/>
          <a:lstStyle>
            <a:lvl1pPr marL="268281" indent="-268281">
              <a:spcBef>
                <a:spcPts val="0"/>
              </a:spcBef>
              <a:defRPr sz="1200">
                <a:solidFill>
                  <a:schemeClr val="bg1"/>
                </a:solidFill>
                <a:latin typeface="+mj-lt"/>
              </a:defRPr>
            </a:lvl1pPr>
            <a:lvl2pPr>
              <a:defRPr sz="1000">
                <a:solidFill>
                  <a:schemeClr val="bg1"/>
                </a:solidFill>
                <a:latin typeface="+mj-lt"/>
              </a:defRPr>
            </a:lvl2pPr>
            <a:lvl3pPr>
              <a:defRPr sz="1000">
                <a:solidFill>
                  <a:schemeClr val="bg1"/>
                </a:solidFill>
                <a:latin typeface="+mj-lt"/>
              </a:defRPr>
            </a:lvl3pPr>
            <a:lvl4pPr>
              <a:defRPr sz="1000">
                <a:solidFill>
                  <a:schemeClr val="bg1"/>
                </a:solidFill>
                <a:latin typeface="+mj-lt"/>
              </a:defRPr>
            </a:lvl4pPr>
            <a:lvl5pPr>
              <a:defRPr sz="1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92354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bild 5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6">
            <a:extLst>
              <a:ext uri="{FF2B5EF4-FFF2-40B4-BE49-F238E27FC236}">
                <a16:creationId xmlns:a16="http://schemas.microsoft.com/office/drawing/2014/main" id="{9A4614F2-746F-409C-B68D-4E90704344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938" y="0"/>
            <a:ext cx="9153939" cy="5143500"/>
          </a:xfrm>
          <a:prstGeom prst="rect">
            <a:avLst/>
          </a:prstGeom>
        </p:spPr>
      </p:pic>
      <p:sp>
        <p:nvSpPr>
          <p:cNvPr id="12" name="Line">
            <a:extLst>
              <a:ext uri="{FF2B5EF4-FFF2-40B4-BE49-F238E27FC236}">
                <a16:creationId xmlns:a16="http://schemas.microsoft.com/office/drawing/2014/main" id="{4989F6FC-34DF-4E28-9F1C-069DDF79A4E1}"/>
              </a:ext>
            </a:extLst>
          </p:cNvPr>
          <p:cNvSpPr/>
          <p:nvPr userDrawn="1"/>
        </p:nvSpPr>
        <p:spPr>
          <a:xfrm flipV="1">
            <a:off x="693921" y="1142135"/>
            <a:ext cx="855605" cy="0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E6EBDE2B-C057-4431-8D4E-EEAD93B513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879" y="404876"/>
            <a:ext cx="407349" cy="407349"/>
          </a:xfrm>
          <a:prstGeom prst="rect">
            <a:avLst/>
          </a:prstGeom>
        </p:spPr>
      </p:pic>
      <p:sp>
        <p:nvSpPr>
          <p:cNvPr id="11" name="Rubrik 1">
            <a:extLst>
              <a:ext uri="{FF2B5EF4-FFF2-40B4-BE49-F238E27FC236}">
                <a16:creationId xmlns:a16="http://schemas.microsoft.com/office/drawing/2014/main" id="{C301280B-A3EA-4073-8ECA-7ECB791086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691" y="797010"/>
            <a:ext cx="7500109" cy="290262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sv-SE"/>
              <a:t>Agenda</a:t>
            </a:r>
          </a:p>
        </p:txBody>
      </p:sp>
      <p:sp>
        <p:nvSpPr>
          <p:cNvPr id="14" name="Platshållare för text 4">
            <a:extLst>
              <a:ext uri="{FF2B5EF4-FFF2-40B4-BE49-F238E27FC236}">
                <a16:creationId xmlns:a16="http://schemas.microsoft.com/office/drawing/2014/main" id="{8D0B9D92-F0A9-4C9C-8269-C42D09043B3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8504" y="1221795"/>
            <a:ext cx="7500109" cy="70709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342892" indent="0">
              <a:buFontTx/>
              <a:buNone/>
              <a:defRPr/>
            </a:lvl2pPr>
            <a:lvl3pPr marL="685783" indent="0">
              <a:buFontTx/>
              <a:buNone/>
              <a:defRPr/>
            </a:lvl3pPr>
            <a:lvl4pPr marL="1028675" indent="0">
              <a:buFontTx/>
              <a:buNone/>
              <a:defRPr/>
            </a:lvl4pPr>
            <a:lvl5pPr marL="1371566" indent="0">
              <a:buFontTx/>
              <a:buNone/>
              <a:defRPr/>
            </a:lvl5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16" name="Platshållare för text 3">
            <a:extLst>
              <a:ext uri="{FF2B5EF4-FFF2-40B4-BE49-F238E27FC236}">
                <a16:creationId xmlns:a16="http://schemas.microsoft.com/office/drawing/2014/main" id="{6E9A7AC1-7F55-A944-FD63-ABD100A07E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9450" y="2230438"/>
            <a:ext cx="3580493" cy="2739289"/>
          </a:xfrm>
        </p:spPr>
        <p:txBody>
          <a:bodyPr/>
          <a:lstStyle>
            <a:lvl1pPr marL="268281" indent="-268281">
              <a:spcBef>
                <a:spcPts val="0"/>
              </a:spcBef>
              <a:defRPr sz="1200">
                <a:solidFill>
                  <a:schemeClr val="bg1"/>
                </a:solidFill>
                <a:latin typeface="+mj-lt"/>
              </a:defRPr>
            </a:lvl1pPr>
            <a:lvl2pPr>
              <a:defRPr sz="1000">
                <a:solidFill>
                  <a:schemeClr val="bg1"/>
                </a:solidFill>
                <a:latin typeface="+mj-lt"/>
              </a:defRPr>
            </a:lvl2pPr>
            <a:lvl3pPr>
              <a:defRPr sz="1000">
                <a:solidFill>
                  <a:schemeClr val="bg1"/>
                </a:solidFill>
                <a:latin typeface="+mj-lt"/>
              </a:defRPr>
            </a:lvl3pPr>
            <a:lvl4pPr>
              <a:defRPr sz="1000">
                <a:solidFill>
                  <a:schemeClr val="bg1"/>
                </a:solidFill>
                <a:latin typeface="+mj-lt"/>
              </a:defRPr>
            </a:lvl4pPr>
            <a:lvl5pPr>
              <a:defRPr sz="1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7" name="Platshållare för text 3">
            <a:extLst>
              <a:ext uri="{FF2B5EF4-FFF2-40B4-BE49-F238E27FC236}">
                <a16:creationId xmlns:a16="http://schemas.microsoft.com/office/drawing/2014/main" id="{06CFD62C-C6AD-B0AE-063F-172E9642C7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93658" y="2230438"/>
            <a:ext cx="3580493" cy="2739289"/>
          </a:xfrm>
        </p:spPr>
        <p:txBody>
          <a:bodyPr/>
          <a:lstStyle>
            <a:lvl1pPr marL="268281" indent="-268281">
              <a:spcBef>
                <a:spcPts val="0"/>
              </a:spcBef>
              <a:defRPr sz="1200">
                <a:solidFill>
                  <a:schemeClr val="bg1"/>
                </a:solidFill>
                <a:latin typeface="+mj-lt"/>
              </a:defRPr>
            </a:lvl1pPr>
            <a:lvl2pPr>
              <a:defRPr sz="1000">
                <a:solidFill>
                  <a:schemeClr val="bg1"/>
                </a:solidFill>
                <a:latin typeface="+mj-lt"/>
              </a:defRPr>
            </a:lvl2pPr>
            <a:lvl3pPr>
              <a:defRPr sz="1000">
                <a:solidFill>
                  <a:schemeClr val="bg1"/>
                </a:solidFill>
                <a:latin typeface="+mj-lt"/>
              </a:defRPr>
            </a:lvl3pPr>
            <a:lvl4pPr>
              <a:defRPr sz="1000">
                <a:solidFill>
                  <a:schemeClr val="bg1"/>
                </a:solidFill>
                <a:latin typeface="+mj-lt"/>
              </a:defRPr>
            </a:lvl4pPr>
            <a:lvl5pPr>
              <a:defRPr sz="1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416431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bild 6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6">
            <a:extLst>
              <a:ext uri="{FF2B5EF4-FFF2-40B4-BE49-F238E27FC236}">
                <a16:creationId xmlns:a16="http://schemas.microsoft.com/office/drawing/2014/main" id="{9A4614F2-746F-409C-B68D-4E90704344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53939" cy="5143500"/>
          </a:xfrm>
          <a:prstGeom prst="rect">
            <a:avLst/>
          </a:prstGeom>
        </p:spPr>
      </p:pic>
      <p:sp>
        <p:nvSpPr>
          <p:cNvPr id="12" name="Line">
            <a:extLst>
              <a:ext uri="{FF2B5EF4-FFF2-40B4-BE49-F238E27FC236}">
                <a16:creationId xmlns:a16="http://schemas.microsoft.com/office/drawing/2014/main" id="{4989F6FC-34DF-4E28-9F1C-069DDF79A4E1}"/>
              </a:ext>
            </a:extLst>
          </p:cNvPr>
          <p:cNvSpPr/>
          <p:nvPr userDrawn="1"/>
        </p:nvSpPr>
        <p:spPr>
          <a:xfrm flipV="1">
            <a:off x="693921" y="1142135"/>
            <a:ext cx="855605" cy="0"/>
          </a:xfrm>
          <a:prstGeom prst="line">
            <a:avLst/>
          </a:prstGeom>
          <a:ln w="381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4">
            <a:extLst>
              <a:ext uri="{FF2B5EF4-FFF2-40B4-BE49-F238E27FC236}">
                <a16:creationId xmlns:a16="http://schemas.microsoft.com/office/drawing/2014/main" id="{79503D5A-B9D0-48BF-9C30-EC011CF5CA8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775" y="404878"/>
            <a:ext cx="407348" cy="407348"/>
          </a:xfrm>
          <a:prstGeom prst="rect">
            <a:avLst/>
          </a:prstGeom>
        </p:spPr>
      </p:pic>
      <p:sp>
        <p:nvSpPr>
          <p:cNvPr id="11" name="Rubrik 1">
            <a:extLst>
              <a:ext uri="{FF2B5EF4-FFF2-40B4-BE49-F238E27FC236}">
                <a16:creationId xmlns:a16="http://schemas.microsoft.com/office/drawing/2014/main" id="{032AB630-6C83-40FB-8F89-4BD261A2D2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691" y="797010"/>
            <a:ext cx="7496480" cy="290262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r>
              <a:rPr lang="sv-SE"/>
              <a:t>Agenda</a:t>
            </a:r>
          </a:p>
        </p:txBody>
      </p:sp>
      <p:sp>
        <p:nvSpPr>
          <p:cNvPr id="15" name="Platshållare för text 4">
            <a:extLst>
              <a:ext uri="{FF2B5EF4-FFF2-40B4-BE49-F238E27FC236}">
                <a16:creationId xmlns:a16="http://schemas.microsoft.com/office/drawing/2014/main" id="{789AF464-376E-4204-8AA6-7DB34DC43C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8504" y="1221795"/>
            <a:ext cx="7496480" cy="70709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  <a:lvl2pPr marL="342892" indent="0">
              <a:buFontTx/>
              <a:buNone/>
              <a:defRPr/>
            </a:lvl2pPr>
            <a:lvl3pPr marL="685783" indent="0">
              <a:buFontTx/>
              <a:buNone/>
              <a:defRPr/>
            </a:lvl3pPr>
            <a:lvl4pPr marL="1028675" indent="0">
              <a:buFontTx/>
              <a:buNone/>
              <a:defRPr/>
            </a:lvl4pPr>
            <a:lvl5pPr marL="1371566" indent="0">
              <a:buFontTx/>
              <a:buNone/>
              <a:defRPr/>
            </a:lvl5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16" name="Platshållare för text 3">
            <a:extLst>
              <a:ext uri="{FF2B5EF4-FFF2-40B4-BE49-F238E27FC236}">
                <a16:creationId xmlns:a16="http://schemas.microsoft.com/office/drawing/2014/main" id="{35B281A5-13F0-BE93-EF77-CB676C46F0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9450" y="2230438"/>
            <a:ext cx="3580493" cy="2739289"/>
          </a:xfrm>
        </p:spPr>
        <p:txBody>
          <a:bodyPr/>
          <a:lstStyle>
            <a:lvl1pPr marL="268281" indent="-268281"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  <a:lvl2pPr>
              <a:defRPr sz="1000">
                <a:solidFill>
                  <a:schemeClr val="tx1"/>
                </a:solidFill>
                <a:latin typeface="+mj-lt"/>
              </a:defRPr>
            </a:lvl2pPr>
            <a:lvl3pPr>
              <a:defRPr sz="1000">
                <a:solidFill>
                  <a:schemeClr val="tx1"/>
                </a:solidFill>
                <a:latin typeface="+mj-lt"/>
              </a:defRPr>
            </a:lvl3pPr>
            <a:lvl4pPr>
              <a:defRPr sz="1000">
                <a:solidFill>
                  <a:schemeClr val="tx1"/>
                </a:solidFill>
                <a:latin typeface="+mj-lt"/>
              </a:defRPr>
            </a:lvl4pPr>
            <a:lvl5pPr>
              <a:defRPr sz="10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7" name="Platshållare för text 3">
            <a:extLst>
              <a:ext uri="{FF2B5EF4-FFF2-40B4-BE49-F238E27FC236}">
                <a16:creationId xmlns:a16="http://schemas.microsoft.com/office/drawing/2014/main" id="{B3BFC26C-4941-4055-0370-835192EEB5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93658" y="2230438"/>
            <a:ext cx="3580493" cy="2739289"/>
          </a:xfrm>
        </p:spPr>
        <p:txBody>
          <a:bodyPr/>
          <a:lstStyle>
            <a:lvl1pPr marL="268281" indent="-268281"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  <a:lvl2pPr>
              <a:defRPr sz="1000">
                <a:solidFill>
                  <a:schemeClr val="tx1"/>
                </a:solidFill>
                <a:latin typeface="+mj-lt"/>
              </a:defRPr>
            </a:lvl2pPr>
            <a:lvl3pPr>
              <a:defRPr sz="1000">
                <a:solidFill>
                  <a:schemeClr val="tx1"/>
                </a:solidFill>
                <a:latin typeface="+mj-lt"/>
              </a:defRPr>
            </a:lvl3pPr>
            <a:lvl4pPr>
              <a:defRPr sz="1000">
                <a:solidFill>
                  <a:schemeClr val="tx1"/>
                </a:solidFill>
                <a:latin typeface="+mj-lt"/>
              </a:defRPr>
            </a:lvl4pPr>
            <a:lvl5pPr>
              <a:defRPr sz="10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06209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bild 7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6">
            <a:extLst>
              <a:ext uri="{FF2B5EF4-FFF2-40B4-BE49-F238E27FC236}">
                <a16:creationId xmlns:a16="http://schemas.microsoft.com/office/drawing/2014/main" id="{9A4614F2-746F-409C-B68D-4E90704344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4536"/>
            <a:ext cx="9153939" cy="5143500"/>
          </a:xfrm>
          <a:prstGeom prst="rect">
            <a:avLst/>
          </a:prstGeom>
        </p:spPr>
      </p:pic>
      <p:sp>
        <p:nvSpPr>
          <p:cNvPr id="12" name="Line">
            <a:extLst>
              <a:ext uri="{FF2B5EF4-FFF2-40B4-BE49-F238E27FC236}">
                <a16:creationId xmlns:a16="http://schemas.microsoft.com/office/drawing/2014/main" id="{4989F6FC-34DF-4E28-9F1C-069DDF79A4E1}"/>
              </a:ext>
            </a:extLst>
          </p:cNvPr>
          <p:cNvSpPr/>
          <p:nvPr userDrawn="1"/>
        </p:nvSpPr>
        <p:spPr>
          <a:xfrm flipV="1">
            <a:off x="693921" y="1142135"/>
            <a:ext cx="855605" cy="0"/>
          </a:xfrm>
          <a:prstGeom prst="line">
            <a:avLst/>
          </a:prstGeom>
          <a:ln w="38100">
            <a:solidFill>
              <a:schemeClr val="tx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4">
            <a:extLst>
              <a:ext uri="{FF2B5EF4-FFF2-40B4-BE49-F238E27FC236}">
                <a16:creationId xmlns:a16="http://schemas.microsoft.com/office/drawing/2014/main" id="{79503D5A-B9D0-48BF-9C30-EC011CF5CA8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775" y="404878"/>
            <a:ext cx="407348" cy="407348"/>
          </a:xfrm>
          <a:prstGeom prst="rect">
            <a:avLst/>
          </a:prstGeom>
        </p:spPr>
      </p:pic>
      <p:sp>
        <p:nvSpPr>
          <p:cNvPr id="11" name="Rubrik 1">
            <a:extLst>
              <a:ext uri="{FF2B5EF4-FFF2-40B4-BE49-F238E27FC236}">
                <a16:creationId xmlns:a16="http://schemas.microsoft.com/office/drawing/2014/main" id="{2E4E8D4F-E69B-473D-8DBF-C5F5D734DE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692" y="797010"/>
            <a:ext cx="7492852" cy="290262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r>
              <a:rPr lang="sv-SE"/>
              <a:t>Agenda</a:t>
            </a:r>
          </a:p>
        </p:txBody>
      </p:sp>
      <p:sp>
        <p:nvSpPr>
          <p:cNvPr id="15" name="Platshållare för text 4">
            <a:extLst>
              <a:ext uri="{FF2B5EF4-FFF2-40B4-BE49-F238E27FC236}">
                <a16:creationId xmlns:a16="http://schemas.microsoft.com/office/drawing/2014/main" id="{1F762AAD-DB42-41A1-B528-C2B9F126071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8504" y="1221795"/>
            <a:ext cx="7492852" cy="70709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  <a:lvl2pPr marL="342892" indent="0">
              <a:buFontTx/>
              <a:buNone/>
              <a:defRPr/>
            </a:lvl2pPr>
            <a:lvl3pPr marL="685783" indent="0">
              <a:buFontTx/>
              <a:buNone/>
              <a:defRPr/>
            </a:lvl3pPr>
            <a:lvl4pPr marL="1028675" indent="0">
              <a:buFontTx/>
              <a:buNone/>
              <a:defRPr/>
            </a:lvl4pPr>
            <a:lvl5pPr marL="1371566" indent="0">
              <a:buFontTx/>
              <a:buNone/>
              <a:defRPr/>
            </a:lvl5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16" name="Platshållare för text 3">
            <a:extLst>
              <a:ext uri="{FF2B5EF4-FFF2-40B4-BE49-F238E27FC236}">
                <a16:creationId xmlns:a16="http://schemas.microsoft.com/office/drawing/2014/main" id="{9C9E7D47-DD0F-C1BA-5BB2-270445A3DB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9450" y="2230438"/>
            <a:ext cx="3580493" cy="2739289"/>
          </a:xfrm>
        </p:spPr>
        <p:txBody>
          <a:bodyPr/>
          <a:lstStyle>
            <a:lvl1pPr marL="268281" indent="-268281"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  <a:lvl2pPr>
              <a:defRPr sz="1000">
                <a:solidFill>
                  <a:schemeClr val="tx1"/>
                </a:solidFill>
                <a:latin typeface="+mj-lt"/>
              </a:defRPr>
            </a:lvl2pPr>
            <a:lvl3pPr>
              <a:defRPr sz="1000">
                <a:solidFill>
                  <a:schemeClr val="tx1"/>
                </a:solidFill>
                <a:latin typeface="+mj-lt"/>
              </a:defRPr>
            </a:lvl3pPr>
            <a:lvl4pPr>
              <a:defRPr sz="1000">
                <a:solidFill>
                  <a:schemeClr val="tx1"/>
                </a:solidFill>
                <a:latin typeface="+mj-lt"/>
              </a:defRPr>
            </a:lvl4pPr>
            <a:lvl5pPr>
              <a:defRPr sz="10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7" name="Platshållare för text 3">
            <a:extLst>
              <a:ext uri="{FF2B5EF4-FFF2-40B4-BE49-F238E27FC236}">
                <a16:creationId xmlns:a16="http://schemas.microsoft.com/office/drawing/2014/main" id="{2035ECF0-3A86-3DAA-D66E-EADC9B25565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93658" y="2230438"/>
            <a:ext cx="3580493" cy="2739289"/>
          </a:xfrm>
        </p:spPr>
        <p:txBody>
          <a:bodyPr/>
          <a:lstStyle>
            <a:lvl1pPr marL="268281" indent="-268281">
              <a:spcBef>
                <a:spcPts val="0"/>
              </a:spcBef>
              <a:defRPr sz="1200">
                <a:solidFill>
                  <a:schemeClr val="tx1"/>
                </a:solidFill>
                <a:latin typeface="+mj-lt"/>
              </a:defRPr>
            </a:lvl1pPr>
            <a:lvl2pPr>
              <a:defRPr sz="1000">
                <a:solidFill>
                  <a:schemeClr val="tx1"/>
                </a:solidFill>
                <a:latin typeface="+mj-lt"/>
              </a:defRPr>
            </a:lvl2pPr>
            <a:lvl3pPr>
              <a:defRPr sz="1000">
                <a:solidFill>
                  <a:schemeClr val="tx1"/>
                </a:solidFill>
                <a:latin typeface="+mj-lt"/>
              </a:defRPr>
            </a:lvl3pPr>
            <a:lvl4pPr>
              <a:defRPr sz="1000">
                <a:solidFill>
                  <a:schemeClr val="tx1"/>
                </a:solidFill>
                <a:latin typeface="+mj-lt"/>
              </a:defRPr>
            </a:lvl4pPr>
            <a:lvl5pPr>
              <a:defRPr sz="10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8264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nehåll i punktform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E7FE847-BE27-41D1-928A-B450E16FAB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7789" y="683280"/>
            <a:ext cx="7491011" cy="994172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E4FFB13-B459-4D9E-B1D0-B6A4F89ABE2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7789" y="1942428"/>
            <a:ext cx="7491010" cy="28843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42DF80-2D07-4E2B-A2D5-4FFA816C7E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879" y="404876"/>
            <a:ext cx="407349" cy="40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45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nehåll i punktform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E7FE847-BE27-41D1-928A-B450E16FAB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7790" y="683280"/>
            <a:ext cx="7498268" cy="994172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E4FFB13-B459-4D9E-B1D0-B6A4F89ABE2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7790" y="1942428"/>
            <a:ext cx="7498268" cy="28843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42DF80-2D07-4E2B-A2D5-4FFA816C7E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879" y="404876"/>
            <a:ext cx="407349" cy="40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90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nehåll i punktform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E7FE847-BE27-41D1-928A-B450E16FAB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7790" y="683280"/>
            <a:ext cx="7480125" cy="994172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E4FFB13-B459-4D9E-B1D0-B6A4F89ABE2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7790" y="1942428"/>
            <a:ext cx="7480125" cy="28843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42DF80-2D07-4E2B-A2D5-4FFA816C7E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879" y="404876"/>
            <a:ext cx="407349" cy="40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21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nehåll i punktform 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E7FE847-BE27-41D1-928A-B450E16FAB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7789" y="683280"/>
            <a:ext cx="7487382" cy="994172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E4FFB13-B459-4D9E-B1D0-B6A4F89ABE2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7789" y="1942428"/>
            <a:ext cx="7487382" cy="28843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42DF80-2D07-4E2B-A2D5-4FFA816C7E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879" y="404876"/>
            <a:ext cx="407349" cy="40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56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bild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>
            <a:extLst>
              <a:ext uri="{FF2B5EF4-FFF2-40B4-BE49-F238E27FC236}">
                <a16:creationId xmlns:a16="http://schemas.microsoft.com/office/drawing/2014/main" id="{4998C148-B933-42EC-A4BE-2D0FD5D7EB9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5328" y="3383917"/>
            <a:ext cx="6858000" cy="628525"/>
          </a:xfrm>
        </p:spPr>
        <p:txBody>
          <a:bodyPr/>
          <a:lstStyle>
            <a:lvl1pPr marL="0" indent="0" algn="l">
              <a:buNone/>
              <a:defRPr sz="225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Namn och/eller datum</a:t>
            </a:r>
          </a:p>
        </p:txBody>
      </p:sp>
      <p:sp>
        <p:nvSpPr>
          <p:cNvPr id="4" name="© www.partsradet.se">
            <a:extLst>
              <a:ext uri="{FF2B5EF4-FFF2-40B4-BE49-F238E27FC236}">
                <a16:creationId xmlns:a16="http://schemas.microsoft.com/office/drawing/2014/main" id="{99453514-7F6E-4460-A86A-F3CD53C65AAF}"/>
              </a:ext>
            </a:extLst>
          </p:cNvPr>
          <p:cNvSpPr txBox="1"/>
          <p:nvPr userDrawn="1"/>
        </p:nvSpPr>
        <p:spPr>
          <a:xfrm>
            <a:off x="700607" y="4571747"/>
            <a:ext cx="880049" cy="126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l">
              <a:lnSpc>
                <a:spcPct val="120000"/>
              </a:lnSpc>
              <a:defRPr sz="1400" b="0" cap="all">
                <a:solidFill>
                  <a:srgbClr val="FFFFFF"/>
                </a:solidFill>
                <a:latin typeface="Euclid Circular A Regular"/>
                <a:ea typeface="Euclid Circular A Regular"/>
                <a:cs typeface="Euclid Circular A Regular"/>
                <a:sym typeface="Euclid Circular A Regular"/>
              </a:defRPr>
            </a:lvl1pPr>
          </a:lstStyle>
          <a:p>
            <a:r>
              <a:rPr sz="525">
                <a:latin typeface="+mn-lt"/>
                <a:cs typeface="Arial" panose="020B0604020202020204" pitchFamily="34" charset="0"/>
              </a:rPr>
              <a:t>© www.partsradet.se</a:t>
            </a:r>
          </a:p>
        </p:txBody>
      </p:sp>
      <p:pic>
        <p:nvPicPr>
          <p:cNvPr id="5" name="Partsrådet_Logo_LeftAligned-White.png" descr="Partsrådet_Logo_LeftAligned-White.png">
            <a:extLst>
              <a:ext uri="{FF2B5EF4-FFF2-40B4-BE49-F238E27FC236}">
                <a16:creationId xmlns:a16="http://schemas.microsoft.com/office/drawing/2014/main" id="{0A07C72F-5102-4FD4-ACAC-4F43F743EC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6249" y="477608"/>
            <a:ext cx="2090230" cy="407348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6CD3601A-D0BC-4FB3-90BE-B3B5948910B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5328" y="1518894"/>
            <a:ext cx="6858000" cy="1085272"/>
          </a:xfrm>
        </p:spPr>
        <p:txBody>
          <a:bodyPr anchor="b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/>
              <a:t>Presentationens titel</a:t>
            </a:r>
          </a:p>
        </p:txBody>
      </p:sp>
      <p:cxnSp>
        <p:nvCxnSpPr>
          <p:cNvPr id="9" name="Rak koppling 8">
            <a:extLst>
              <a:ext uri="{FF2B5EF4-FFF2-40B4-BE49-F238E27FC236}">
                <a16:creationId xmlns:a16="http://schemas.microsoft.com/office/drawing/2014/main" id="{E67FC6AA-A795-741D-1862-D8411AB187F5}"/>
              </a:ext>
            </a:extLst>
          </p:cNvPr>
          <p:cNvCxnSpPr/>
          <p:nvPr userDrawn="1"/>
        </p:nvCxnSpPr>
        <p:spPr>
          <a:xfrm>
            <a:off x="695092" y="3044284"/>
            <a:ext cx="46463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616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nehåll i punktform 5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E7FE847-BE27-41D1-928A-B450E16FAB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7790" y="683280"/>
            <a:ext cx="7483754" cy="994172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E4FFB13-B459-4D9E-B1D0-B6A4F89ABE2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7790" y="1942428"/>
            <a:ext cx="7483754" cy="28843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42DF80-2D07-4E2B-A2D5-4FFA816C7E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879" y="404876"/>
            <a:ext cx="407349" cy="40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35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nehåll i punktform 6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E7FE847-BE27-41D1-928A-B450E16FAB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7790" y="683280"/>
            <a:ext cx="7491011" cy="994172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E4FFB13-B459-4D9E-B1D0-B6A4F89ABE2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7790" y="1942428"/>
            <a:ext cx="7491011" cy="28843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8A26E607-06BB-4F44-83AB-2BBE829140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775" y="404878"/>
            <a:ext cx="407348" cy="40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86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nehåll i punktform 7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E7FE847-BE27-41D1-928A-B450E16FAB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7789" y="683280"/>
            <a:ext cx="7494640" cy="994172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E4FFB13-B459-4D9E-B1D0-B6A4F89ABE2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7789" y="1942428"/>
            <a:ext cx="7494640" cy="28843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8A26E607-06BB-4F44-83AB-2BBE829140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775" y="404878"/>
            <a:ext cx="407348" cy="40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78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i två spalte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E7FE847-BE27-41D1-928A-B450E16FAB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7791" y="683280"/>
            <a:ext cx="7498267" cy="994172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42DF80-2D07-4E2B-A2D5-4FFA816C7E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879" y="404876"/>
            <a:ext cx="407349" cy="407349"/>
          </a:xfrm>
          <a:prstGeom prst="rect">
            <a:avLst/>
          </a:prstGeom>
        </p:spPr>
      </p:pic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4A5F81A6-FB1F-29E7-9B13-4ACD92A21516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572001" y="1942428"/>
            <a:ext cx="3614057" cy="28843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B79067EC-B557-D450-F8C3-AF3AFCF3071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91419" y="1942428"/>
            <a:ext cx="3614057" cy="28843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30315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i två spalte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E7FE847-BE27-41D1-928A-B450E16FAB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7790" y="683280"/>
            <a:ext cx="7498268" cy="994172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42DF80-2D07-4E2B-A2D5-4FFA816C7E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879" y="404876"/>
            <a:ext cx="407349" cy="407349"/>
          </a:xfrm>
          <a:prstGeom prst="rect">
            <a:avLst/>
          </a:prstGeom>
        </p:spPr>
      </p:pic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74B805D6-070A-D420-E245-491E5FF29B0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91419" y="1942428"/>
            <a:ext cx="3614057" cy="28843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Platshållare för innehåll 2">
            <a:extLst>
              <a:ext uri="{FF2B5EF4-FFF2-40B4-BE49-F238E27FC236}">
                <a16:creationId xmlns:a16="http://schemas.microsoft.com/office/drawing/2014/main" id="{3704D6DE-8C13-2967-5A32-832D4B99155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572001" y="1942428"/>
            <a:ext cx="3614057" cy="28843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86827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i två spalte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E7FE847-BE27-41D1-928A-B450E16FAB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7790" y="683280"/>
            <a:ext cx="7498268" cy="994172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42DF80-2D07-4E2B-A2D5-4FFA816C7E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879" y="404876"/>
            <a:ext cx="407349" cy="407349"/>
          </a:xfrm>
          <a:prstGeom prst="rect">
            <a:avLst/>
          </a:prstGeom>
        </p:spPr>
      </p:pic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11BB40EC-C930-ADD5-0A28-BEC53803A97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91419" y="1942428"/>
            <a:ext cx="3614057" cy="28843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Platshållare för innehåll 2">
            <a:extLst>
              <a:ext uri="{FF2B5EF4-FFF2-40B4-BE49-F238E27FC236}">
                <a16:creationId xmlns:a16="http://schemas.microsoft.com/office/drawing/2014/main" id="{ACF8998C-5271-7B42-E9EF-7328ABDADCA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572001" y="1943571"/>
            <a:ext cx="3614057" cy="28843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61722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i två spalter 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E7FE847-BE27-41D1-928A-B450E16FAB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7790" y="683280"/>
            <a:ext cx="7491011" cy="994172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42DF80-2D07-4E2B-A2D5-4FFA816C7E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879" y="404876"/>
            <a:ext cx="407349" cy="407349"/>
          </a:xfrm>
          <a:prstGeom prst="rect">
            <a:avLst/>
          </a:prstGeom>
        </p:spPr>
      </p:pic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F8D93A10-392A-DD94-BC7F-0DBC127BDEB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91419" y="1942428"/>
            <a:ext cx="3614057" cy="28843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Platshållare för innehåll 2">
            <a:extLst>
              <a:ext uri="{FF2B5EF4-FFF2-40B4-BE49-F238E27FC236}">
                <a16:creationId xmlns:a16="http://schemas.microsoft.com/office/drawing/2014/main" id="{480B9779-323F-73EE-1C1D-7C37DF542279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564744" y="1942428"/>
            <a:ext cx="3614057" cy="28843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3097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i två spalter 5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E7FE847-BE27-41D1-928A-B450E16FAB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7789" y="683280"/>
            <a:ext cx="7494640" cy="994172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42DF80-2D07-4E2B-A2D5-4FFA816C7E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879" y="404876"/>
            <a:ext cx="407349" cy="407349"/>
          </a:xfrm>
          <a:prstGeom prst="rect">
            <a:avLst/>
          </a:prstGeom>
        </p:spPr>
      </p:pic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CF4E035E-F148-2D46-04CB-5B5973FC336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91419" y="1942428"/>
            <a:ext cx="3614057" cy="28843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Platshållare för innehåll 2">
            <a:extLst>
              <a:ext uri="{FF2B5EF4-FFF2-40B4-BE49-F238E27FC236}">
                <a16:creationId xmlns:a16="http://schemas.microsoft.com/office/drawing/2014/main" id="{66FFF63B-E940-D2B9-BA6C-4BBF8A52305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568373" y="1942428"/>
            <a:ext cx="3614057" cy="28843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427865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i två spalter 6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E7FE847-BE27-41D1-928A-B450E16FAB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7790" y="683280"/>
            <a:ext cx="7483754" cy="994172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9D867053-CF61-4AD5-9D63-5006E6EF66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775" y="404878"/>
            <a:ext cx="407348" cy="407348"/>
          </a:xfrm>
          <a:prstGeom prst="rect">
            <a:avLst/>
          </a:prstGeom>
        </p:spPr>
      </p:pic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B0EA98A1-32C5-321E-29A9-65D94A6BEFD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91419" y="1942428"/>
            <a:ext cx="3614057" cy="28843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Platshållare för innehåll 2">
            <a:extLst>
              <a:ext uri="{FF2B5EF4-FFF2-40B4-BE49-F238E27FC236}">
                <a16:creationId xmlns:a16="http://schemas.microsoft.com/office/drawing/2014/main" id="{163C369F-16A1-9797-83B6-1BCAD6373661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557487" y="1942428"/>
            <a:ext cx="3614057" cy="28843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29422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i två spalter 7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E7FE847-BE27-41D1-928A-B450E16FAB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7790" y="683280"/>
            <a:ext cx="7483754" cy="994172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9D867053-CF61-4AD5-9D63-5006E6EF66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775" y="404878"/>
            <a:ext cx="407348" cy="407348"/>
          </a:xfrm>
          <a:prstGeom prst="rect">
            <a:avLst/>
          </a:prstGeom>
        </p:spPr>
      </p:pic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097EA422-C8A6-E433-3EAE-10D7A2886FA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91419" y="1942428"/>
            <a:ext cx="3614057" cy="28843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Platshållare för innehåll 2">
            <a:extLst>
              <a:ext uri="{FF2B5EF4-FFF2-40B4-BE49-F238E27FC236}">
                <a16:creationId xmlns:a16="http://schemas.microsoft.com/office/drawing/2014/main" id="{5492681E-B8AF-C9B5-3290-26AAEA4A870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557487" y="1942428"/>
            <a:ext cx="3614057" cy="288433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74388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92.xml"/><Relationship Id="rId21" Type="http://schemas.openxmlformats.org/officeDocument/2006/relationships/slideLayout" Target="../slideLayouts/slideLayout87.xml"/><Relationship Id="rId34" Type="http://schemas.openxmlformats.org/officeDocument/2006/relationships/slideLayout" Target="../slideLayouts/slideLayout100.xml"/><Relationship Id="rId42" Type="http://schemas.openxmlformats.org/officeDocument/2006/relationships/slideLayout" Target="../slideLayouts/slideLayout108.xml"/><Relationship Id="rId47" Type="http://schemas.openxmlformats.org/officeDocument/2006/relationships/slideLayout" Target="../slideLayouts/slideLayout113.xml"/><Relationship Id="rId50" Type="http://schemas.openxmlformats.org/officeDocument/2006/relationships/slideLayout" Target="../slideLayouts/slideLayout116.xml"/><Relationship Id="rId55" Type="http://schemas.openxmlformats.org/officeDocument/2006/relationships/slideLayout" Target="../slideLayouts/slideLayout121.xml"/><Relationship Id="rId6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9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77.xml"/><Relationship Id="rId24" Type="http://schemas.openxmlformats.org/officeDocument/2006/relationships/slideLayout" Target="../slideLayouts/slideLayout90.xml"/><Relationship Id="rId32" Type="http://schemas.openxmlformats.org/officeDocument/2006/relationships/slideLayout" Target="../slideLayouts/slideLayout98.xml"/><Relationship Id="rId37" Type="http://schemas.openxmlformats.org/officeDocument/2006/relationships/slideLayout" Target="../slideLayouts/slideLayout103.xml"/><Relationship Id="rId40" Type="http://schemas.openxmlformats.org/officeDocument/2006/relationships/slideLayout" Target="../slideLayouts/slideLayout106.xml"/><Relationship Id="rId45" Type="http://schemas.openxmlformats.org/officeDocument/2006/relationships/slideLayout" Target="../slideLayouts/slideLayout111.xml"/><Relationship Id="rId53" Type="http://schemas.openxmlformats.org/officeDocument/2006/relationships/slideLayout" Target="../slideLayouts/slideLayout119.xml"/><Relationship Id="rId58" Type="http://schemas.openxmlformats.org/officeDocument/2006/relationships/slideLayout" Target="../slideLayouts/slideLayout124.xml"/><Relationship Id="rId66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127.xml"/><Relationship Id="rId1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80.xml"/><Relationship Id="rId22" Type="http://schemas.openxmlformats.org/officeDocument/2006/relationships/slideLayout" Target="../slideLayouts/slideLayout88.xml"/><Relationship Id="rId27" Type="http://schemas.openxmlformats.org/officeDocument/2006/relationships/slideLayout" Target="../slideLayouts/slideLayout93.xml"/><Relationship Id="rId30" Type="http://schemas.openxmlformats.org/officeDocument/2006/relationships/slideLayout" Target="../slideLayouts/slideLayout96.xml"/><Relationship Id="rId35" Type="http://schemas.openxmlformats.org/officeDocument/2006/relationships/slideLayout" Target="../slideLayouts/slideLayout101.xml"/><Relationship Id="rId43" Type="http://schemas.openxmlformats.org/officeDocument/2006/relationships/slideLayout" Target="../slideLayouts/slideLayout109.xml"/><Relationship Id="rId48" Type="http://schemas.openxmlformats.org/officeDocument/2006/relationships/slideLayout" Target="../slideLayouts/slideLayout114.xml"/><Relationship Id="rId56" Type="http://schemas.openxmlformats.org/officeDocument/2006/relationships/slideLayout" Target="../slideLayouts/slideLayout122.xml"/><Relationship Id="rId64" Type="http://schemas.openxmlformats.org/officeDocument/2006/relationships/slideLayout" Target="../slideLayouts/slideLayout130.xml"/><Relationship Id="rId8" Type="http://schemas.openxmlformats.org/officeDocument/2006/relationships/slideLayout" Target="../slideLayouts/slideLayout74.xml"/><Relationship Id="rId51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5" Type="http://schemas.openxmlformats.org/officeDocument/2006/relationships/slideLayout" Target="../slideLayouts/slideLayout91.xml"/><Relationship Id="rId33" Type="http://schemas.openxmlformats.org/officeDocument/2006/relationships/slideLayout" Target="../slideLayouts/slideLayout99.xml"/><Relationship Id="rId38" Type="http://schemas.openxmlformats.org/officeDocument/2006/relationships/slideLayout" Target="../slideLayouts/slideLayout104.xml"/><Relationship Id="rId46" Type="http://schemas.openxmlformats.org/officeDocument/2006/relationships/slideLayout" Target="../slideLayouts/slideLayout112.xml"/><Relationship Id="rId59" Type="http://schemas.openxmlformats.org/officeDocument/2006/relationships/slideLayout" Target="../slideLayouts/slideLayout125.xml"/><Relationship Id="rId67" Type="http://schemas.openxmlformats.org/officeDocument/2006/relationships/theme" Target="../theme/theme2.xml"/><Relationship Id="rId20" Type="http://schemas.openxmlformats.org/officeDocument/2006/relationships/slideLayout" Target="../slideLayouts/slideLayout86.xml"/><Relationship Id="rId41" Type="http://schemas.openxmlformats.org/officeDocument/2006/relationships/slideLayout" Target="../slideLayouts/slideLayout107.xml"/><Relationship Id="rId54" Type="http://schemas.openxmlformats.org/officeDocument/2006/relationships/slideLayout" Target="../slideLayouts/slideLayout120.xml"/><Relationship Id="rId6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1.xml"/><Relationship Id="rId23" Type="http://schemas.openxmlformats.org/officeDocument/2006/relationships/slideLayout" Target="../slideLayouts/slideLayout89.xml"/><Relationship Id="rId28" Type="http://schemas.openxmlformats.org/officeDocument/2006/relationships/slideLayout" Target="../slideLayouts/slideLayout94.xml"/><Relationship Id="rId36" Type="http://schemas.openxmlformats.org/officeDocument/2006/relationships/slideLayout" Target="../slideLayouts/slideLayout102.xml"/><Relationship Id="rId49" Type="http://schemas.openxmlformats.org/officeDocument/2006/relationships/slideLayout" Target="../slideLayouts/slideLayout115.xml"/><Relationship Id="rId57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76.xml"/><Relationship Id="rId31" Type="http://schemas.openxmlformats.org/officeDocument/2006/relationships/slideLayout" Target="../slideLayouts/slideLayout97.xml"/><Relationship Id="rId44" Type="http://schemas.openxmlformats.org/officeDocument/2006/relationships/slideLayout" Target="../slideLayouts/slideLayout110.xml"/><Relationship Id="rId52" Type="http://schemas.openxmlformats.org/officeDocument/2006/relationships/slideLayout" Target="../slideLayouts/slideLayout118.xml"/><Relationship Id="rId60" Type="http://schemas.openxmlformats.org/officeDocument/2006/relationships/slideLayout" Target="../slideLayouts/slideLayout126.xml"/><Relationship Id="rId65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3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FB4C0050-C61D-43F5-9230-07AFC413E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89" y="683279"/>
            <a:ext cx="7194149" cy="9941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A512770-D37B-4A38-AAAE-C3F38CC509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789" y="1942428"/>
            <a:ext cx="7194149" cy="288433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828768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1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50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711" r:id="rId34"/>
    <p:sldLayoutId id="2147483712" r:id="rId35"/>
    <p:sldLayoutId id="2147483713" r:id="rId36"/>
    <p:sldLayoutId id="2147483714" r:id="rId37"/>
    <p:sldLayoutId id="2147483715" r:id="rId38"/>
    <p:sldLayoutId id="2147483716" r:id="rId39"/>
    <p:sldLayoutId id="2147483684" r:id="rId40"/>
    <p:sldLayoutId id="2147483685" r:id="rId41"/>
    <p:sldLayoutId id="2147483686" r:id="rId42"/>
    <p:sldLayoutId id="2147483687" r:id="rId43"/>
    <p:sldLayoutId id="2147483688" r:id="rId44"/>
    <p:sldLayoutId id="2147483689" r:id="rId45"/>
    <p:sldLayoutId id="2147483690" r:id="rId46"/>
    <p:sldLayoutId id="2147483691" r:id="rId47"/>
    <p:sldLayoutId id="2147483692" r:id="rId48"/>
    <p:sldLayoutId id="2147483693" r:id="rId49"/>
    <p:sldLayoutId id="2147483694" r:id="rId50"/>
    <p:sldLayoutId id="2147483695" r:id="rId51"/>
    <p:sldLayoutId id="2147483696" r:id="rId52"/>
    <p:sldLayoutId id="2147483697" r:id="rId53"/>
    <p:sldLayoutId id="2147483698" r:id="rId54"/>
    <p:sldLayoutId id="2147483699" r:id="rId55"/>
    <p:sldLayoutId id="2147483700" r:id="rId56"/>
    <p:sldLayoutId id="2147483701" r:id="rId57"/>
    <p:sldLayoutId id="2147483702" r:id="rId58"/>
    <p:sldLayoutId id="2147483703" r:id="rId59"/>
    <p:sldLayoutId id="2147483704" r:id="rId60"/>
    <p:sldLayoutId id="2147483705" r:id="rId61"/>
    <p:sldLayoutId id="2147483706" r:id="rId62"/>
    <p:sldLayoutId id="2147483707" r:id="rId63"/>
    <p:sldLayoutId id="2147483708" r:id="rId64"/>
    <p:sldLayoutId id="2147483709" r:id="rId65"/>
    <p:sldLayoutId id="2147483710" r:id="rId6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500" indent="-190500" algn="l" defTabSz="685800" rtl="0" eaLnBrk="1" latinLnBrk="0" hangingPunct="1">
        <a:lnSpc>
          <a:spcPct val="100000"/>
        </a:lnSpc>
        <a:spcBef>
          <a:spcPts val="65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FB4C0050-C61D-43F5-9230-07AFC413E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90" y="683280"/>
            <a:ext cx="7194149" cy="9941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A512770-D37B-4A38-AAAE-C3F38CC509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790" y="1942428"/>
            <a:ext cx="7194149" cy="288433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394640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  <p:sldLayoutId id="2147483736" r:id="rId19"/>
    <p:sldLayoutId id="2147483737" r:id="rId20"/>
    <p:sldLayoutId id="2147483738" r:id="rId21"/>
    <p:sldLayoutId id="2147483739" r:id="rId22"/>
    <p:sldLayoutId id="2147483740" r:id="rId23"/>
    <p:sldLayoutId id="2147483741" r:id="rId24"/>
    <p:sldLayoutId id="2147483742" r:id="rId25"/>
    <p:sldLayoutId id="2147483743" r:id="rId26"/>
    <p:sldLayoutId id="2147483744" r:id="rId27"/>
    <p:sldLayoutId id="2147483745" r:id="rId28"/>
    <p:sldLayoutId id="2147483746" r:id="rId29"/>
    <p:sldLayoutId id="2147483747" r:id="rId30"/>
    <p:sldLayoutId id="2147483748" r:id="rId31"/>
    <p:sldLayoutId id="2147483749" r:id="rId32"/>
    <p:sldLayoutId id="2147483750" r:id="rId33"/>
    <p:sldLayoutId id="2147483751" r:id="rId34"/>
    <p:sldLayoutId id="2147483752" r:id="rId35"/>
    <p:sldLayoutId id="2147483753" r:id="rId36"/>
    <p:sldLayoutId id="2147483754" r:id="rId37"/>
    <p:sldLayoutId id="2147483755" r:id="rId38"/>
    <p:sldLayoutId id="2147483756" r:id="rId39"/>
    <p:sldLayoutId id="2147483757" r:id="rId40"/>
    <p:sldLayoutId id="2147483758" r:id="rId41"/>
    <p:sldLayoutId id="2147483759" r:id="rId42"/>
    <p:sldLayoutId id="2147483760" r:id="rId43"/>
    <p:sldLayoutId id="2147483761" r:id="rId44"/>
    <p:sldLayoutId id="2147483762" r:id="rId45"/>
    <p:sldLayoutId id="2147483763" r:id="rId46"/>
    <p:sldLayoutId id="2147483764" r:id="rId47"/>
    <p:sldLayoutId id="2147483765" r:id="rId48"/>
    <p:sldLayoutId id="2147483766" r:id="rId49"/>
    <p:sldLayoutId id="2147483767" r:id="rId50"/>
    <p:sldLayoutId id="2147483768" r:id="rId51"/>
    <p:sldLayoutId id="2147483769" r:id="rId52"/>
    <p:sldLayoutId id="2147483770" r:id="rId53"/>
    <p:sldLayoutId id="2147483771" r:id="rId54"/>
    <p:sldLayoutId id="2147483772" r:id="rId55"/>
    <p:sldLayoutId id="2147483773" r:id="rId56"/>
    <p:sldLayoutId id="2147483774" r:id="rId57"/>
    <p:sldLayoutId id="2147483775" r:id="rId58"/>
    <p:sldLayoutId id="2147483776" r:id="rId59"/>
    <p:sldLayoutId id="2147483777" r:id="rId60"/>
    <p:sldLayoutId id="2147483778" r:id="rId61"/>
    <p:sldLayoutId id="2147483779" r:id="rId62"/>
    <p:sldLayoutId id="2147483780" r:id="rId63"/>
    <p:sldLayoutId id="2147483781" r:id="rId64"/>
    <p:sldLayoutId id="2147483782" r:id="rId65"/>
    <p:sldLayoutId id="2147483783" r:id="rId6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496" indent="-190496" algn="l" defTabSz="685783" rtl="0" eaLnBrk="1" latinLnBrk="0" hangingPunct="1">
        <a:lnSpc>
          <a:spcPct val="100000"/>
        </a:lnSpc>
        <a:spcBef>
          <a:spcPts val="65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3.svg"/><Relationship Id="rId4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0.xml"/><Relationship Id="rId1" Type="http://schemas.openxmlformats.org/officeDocument/2006/relationships/video" Target="https://player.vimeo.com/video/1126868371?h=bd77b2a63d&amp;amp;app_id=122963" TargetMode="Externa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9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13707F8-924C-29D4-3FF0-583E6A5854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b="1">
                <a:latin typeface="Arial"/>
                <a:cs typeface="Arial"/>
              </a:rPr>
              <a:t>Digital grundläggande arbetsmiljöutbildning</a:t>
            </a:r>
          </a:p>
        </p:txBody>
      </p:sp>
      <p:pic>
        <p:nvPicPr>
          <p:cNvPr id="6" name="Picture 5" descr="Illustrerad anslagstavla med händer som sträcks in och justerar och granskar och ger tummen upp.">
            <a:extLst>
              <a:ext uri="{FF2B5EF4-FFF2-40B4-BE49-F238E27FC236}">
                <a16:creationId xmlns:a16="http://schemas.microsoft.com/office/drawing/2014/main" id="{34CF049C-2EF9-0331-F7E1-AA263242D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40000">
            <a:off x="5022775" y="2409324"/>
            <a:ext cx="3914496" cy="253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08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1EE34D5-422B-FD70-675E-ABEDB9D98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601" y="172432"/>
            <a:ext cx="7487382" cy="994172"/>
          </a:xfrm>
        </p:spPr>
        <p:txBody>
          <a:bodyPr/>
          <a:lstStyle/>
          <a:p>
            <a:r>
              <a:rPr lang="sv-SE" sz="2400" b="1"/>
              <a:t>I varje modul går vi igenom vad lagen säger och hur man bidrar utifrån sin roll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A2C675-B2B4-23B0-9E36-AE510EF42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88616"/>
            <a:ext cx="9144000" cy="345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26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0463A2A-DFE1-798B-0563-E4125B01C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37" y="427384"/>
            <a:ext cx="8097766" cy="1360710"/>
          </a:xfrm>
        </p:spPr>
        <p:txBody>
          <a:bodyPr/>
          <a:lstStyle/>
          <a:p>
            <a:r>
              <a:rPr lang="sv-SE" sz="2400" b="1"/>
              <a:t>Utbildningsdelarna avslutas med en praktisk uppgift </a:t>
            </a:r>
            <a:br>
              <a:rPr lang="sv-SE" sz="2000">
                <a:latin typeface="Euclid Circular A" panose="020B0504000000000000" pitchFamily="34" charset="0"/>
              </a:rPr>
            </a:br>
            <a:br>
              <a:rPr lang="sv-SE" sz="1800">
                <a:latin typeface="+mn-lt"/>
              </a:rPr>
            </a:br>
            <a:r>
              <a:rPr lang="sv-SE" sz="1800">
                <a:latin typeface="+mn-lt"/>
              </a:rPr>
              <a:t>Chans att reflektera, diskutera och koppla innehållet till den egna organisationen, tillsammans med skyddsombud/chef.</a:t>
            </a:r>
            <a:br>
              <a:rPr lang="sv-SE" sz="2000">
                <a:latin typeface="Euclid Circular A" panose="020B0504000000000000" pitchFamily="34" charset="0"/>
              </a:rPr>
            </a:br>
            <a:endParaRPr lang="sv-SE" sz="200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135E328E-897F-0D15-819A-294FA2A9D9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6D5B60D1-3CA4-4BBC-6CEB-B66EE8DD02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84" t="27211" r="15774" b="15305"/>
          <a:stretch>
            <a:fillRect/>
          </a:stretch>
        </p:blipFill>
        <p:spPr>
          <a:xfrm>
            <a:off x="-11054" y="1874520"/>
            <a:ext cx="9208394" cy="337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92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24982AF-A2AB-1274-D481-37C84E64F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504" y="1059740"/>
            <a:ext cx="7753952" cy="994172"/>
          </a:xfrm>
        </p:spPr>
        <p:txBody>
          <a:bodyPr/>
          <a:lstStyle/>
          <a:p>
            <a:r>
              <a:rPr lang="sv-SE" sz="1800">
                <a:latin typeface="+mn-lt"/>
              </a:rPr>
              <a:t>Efter alla delarna i utbildningen finns en kunskapskoll med 20 frågor och när utbildningen är avslutad får du ett intyg på dina kunskaper.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3B3F766B-2549-AD34-7769-9A0B6982B0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807" t="55102" r="14279"/>
          <a:stretch>
            <a:fillRect/>
          </a:stretch>
        </p:blipFill>
        <p:spPr>
          <a:xfrm>
            <a:off x="0" y="2304288"/>
            <a:ext cx="9144000" cy="2839212"/>
          </a:xfrm>
          <a:prstGeom prst="rect">
            <a:avLst/>
          </a:prstGeom>
        </p:spPr>
      </p:pic>
      <p:sp>
        <p:nvSpPr>
          <p:cNvPr id="4" name="Rubrik 1">
            <a:extLst>
              <a:ext uri="{FF2B5EF4-FFF2-40B4-BE49-F238E27FC236}">
                <a16:creationId xmlns:a16="http://schemas.microsoft.com/office/drawing/2014/main" id="{6E71AD80-1944-6376-3B6F-37A4398F2445}"/>
              </a:ext>
            </a:extLst>
          </p:cNvPr>
          <p:cNvSpPr txBox="1">
            <a:spLocks/>
          </p:cNvSpPr>
          <p:nvPr/>
        </p:nvSpPr>
        <p:spPr>
          <a:xfrm>
            <a:off x="523116" y="116024"/>
            <a:ext cx="8097766" cy="10552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400" b="1"/>
              <a:t>Kunskapskoll och intyg</a:t>
            </a:r>
            <a:endParaRPr lang="sv-SE" sz="2000"/>
          </a:p>
        </p:txBody>
      </p:sp>
    </p:spTree>
    <p:extLst>
      <p:ext uri="{BB962C8B-B14F-4D97-AF65-F5344CB8AC3E}">
        <p14:creationId xmlns:p14="http://schemas.microsoft.com/office/powerpoint/2010/main" val="65513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7FABB1-4E26-862B-83B2-1D3928345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5EB4EBF-7E06-1CEB-BA48-68B52A59F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1328" y="285167"/>
            <a:ext cx="7491011" cy="994172"/>
          </a:xfrm>
        </p:spPr>
        <p:txBody>
          <a:bodyPr/>
          <a:lstStyle/>
          <a:p>
            <a:r>
              <a:rPr lang="sv-SE" sz="2400" b="1">
                <a:latin typeface="Arial"/>
                <a:cs typeface="Arial"/>
              </a:rPr>
              <a:t>Vad ger utbildningen?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0DF0293-D875-1A28-C366-84E9C9B08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3699" y="1478787"/>
            <a:ext cx="4712097" cy="2586224"/>
          </a:xfrm>
        </p:spPr>
        <p:txBody>
          <a:bodyPr vert="horz" lIns="0" tIns="0" rIns="0" bIns="0" rtlCol="0" anchor="t">
            <a:noAutofit/>
          </a:bodyPr>
          <a:lstStyle/>
          <a:p>
            <a:pPr marL="285750" indent="-285750"/>
            <a:r>
              <a:rPr lang="sv-SE"/>
              <a:t>Grunderna i arbetsmiljö och dess lagar, regler och riktlinjer</a:t>
            </a:r>
            <a:r>
              <a:rPr lang="sv-SE">
                <a:cs typeface="Arial"/>
              </a:rPr>
              <a:t>.</a:t>
            </a:r>
            <a:br>
              <a:rPr lang="sv-SE">
                <a:cs typeface="Arial"/>
              </a:rPr>
            </a:br>
            <a:endParaRPr lang="sv-SE">
              <a:cs typeface="Arial"/>
            </a:endParaRPr>
          </a:p>
          <a:p>
            <a:pPr marL="285750" indent="-285750"/>
            <a:r>
              <a:rPr lang="sv-SE">
                <a:cs typeface="Arial"/>
              </a:rPr>
              <a:t>Förståelse för varandras roller och ansvar i arbetsmiljöarbetet.</a:t>
            </a:r>
            <a:br>
              <a:rPr lang="sv-SE">
                <a:cs typeface="Arial"/>
              </a:rPr>
            </a:br>
            <a:endParaRPr lang="sv-SE">
              <a:cs typeface="Arial"/>
            </a:endParaRPr>
          </a:p>
          <a:p>
            <a:pPr marL="285750" indent="-285750"/>
            <a:r>
              <a:rPr lang="sv-SE">
                <a:latin typeface="Arial"/>
                <a:cs typeface="Arial"/>
              </a:rPr>
              <a:t>Ett gemensamt språk mellan chefer och skyddsombud i arbetsmiljöarbetet.</a:t>
            </a:r>
            <a:endParaRPr lang="sv-SE">
              <a:cs typeface="Arial"/>
            </a:endParaRPr>
          </a:p>
          <a:p>
            <a:pPr marL="0" indent="0">
              <a:buNone/>
            </a:pPr>
            <a:endParaRPr lang="sv-SE">
              <a:cs typeface="Arial"/>
            </a:endParaRPr>
          </a:p>
          <a:p>
            <a:pPr>
              <a:buFont typeface="Arial"/>
              <a:buChar char="•"/>
            </a:pPr>
            <a:endParaRPr lang="sv-SE">
              <a:solidFill>
                <a:srgbClr val="FFFFFF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>
              <a:latin typeface="Euclid Circular A Light"/>
            </a:endParaRPr>
          </a:p>
          <a:p>
            <a:endParaRPr lang="sv-SE">
              <a:latin typeface="Euclid Circular A Light"/>
            </a:endParaRPr>
          </a:p>
          <a:p>
            <a:pPr marL="0" indent="0">
              <a:buNone/>
            </a:pPr>
            <a:endParaRPr lang="sv-SE">
              <a:latin typeface="Euclid Circular A Light"/>
            </a:endParaRPr>
          </a:p>
          <a:p>
            <a:endParaRPr lang="sv-SE">
              <a:latin typeface="Euclid Circular A" panose="020B0504000000000000" pitchFamily="34" charset="0"/>
            </a:endParaRPr>
          </a:p>
        </p:txBody>
      </p:sp>
      <p:pic>
        <p:nvPicPr>
          <p:cNvPr id="13" name="Bildobjekt 12" descr="En bild som visar blomkruka, vas, krukväxt, rita&#10;&#10;AI-genererat innehåll kan vara felaktigt.">
            <a:extLst>
              <a:ext uri="{FF2B5EF4-FFF2-40B4-BE49-F238E27FC236}">
                <a16:creationId xmlns:a16="http://schemas.microsoft.com/office/drawing/2014/main" id="{89043D45-5554-FE55-0816-F8E8C9881F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561" r="33374" b="1051"/>
          <a:stretch>
            <a:fillRect/>
          </a:stretch>
        </p:blipFill>
        <p:spPr>
          <a:xfrm>
            <a:off x="-673000" y="1"/>
            <a:ext cx="409651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32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EBCD40-7EAE-5475-1726-E4B1F53DC5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F7DC11C-AF2F-2244-AE92-824CFF47D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90" y="413115"/>
            <a:ext cx="7480125" cy="994172"/>
          </a:xfrm>
        </p:spPr>
        <p:txBody>
          <a:bodyPr/>
          <a:lstStyle/>
          <a:p>
            <a:r>
              <a:rPr lang="sv-SE" sz="2400" b="1">
                <a:latin typeface="Arial"/>
                <a:cs typeface="Arial"/>
              </a:rPr>
              <a:t>Utbildningen ger också </a:t>
            </a:r>
            <a:endParaRPr lang="en-US" sz="2400" b="1">
              <a:latin typeface="Arial"/>
              <a:cs typeface="Arial"/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B7612EF-6DB0-F8F3-4ED9-745034245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090" y="1515932"/>
            <a:ext cx="6422790" cy="288433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sv-SE"/>
              <a:t>Stimulerad dialog mellan chefer, skyddsombud och medarbetare.</a:t>
            </a:r>
            <a:br>
              <a:rPr lang="sv-SE"/>
            </a:br>
            <a:endParaRPr lang="en-US"/>
          </a:p>
          <a:p>
            <a:r>
              <a:rPr lang="sv-SE"/>
              <a:t>Stärkt kunskap för att arbeta systematiskt med arbetsmiljöfrågor.</a:t>
            </a:r>
            <a:br>
              <a:rPr lang="sv-SE"/>
            </a:br>
            <a:endParaRPr lang="sv-SE"/>
          </a:p>
          <a:p>
            <a:r>
              <a:rPr lang="sv-SE"/>
              <a:t>Tillgång till praktiska verktyg för att omsätta</a:t>
            </a:r>
            <a:br>
              <a:rPr lang="sv-SE"/>
            </a:br>
            <a:r>
              <a:rPr lang="sv-SE"/>
              <a:t>kunskap i handling i den egna verksamheten.</a:t>
            </a:r>
          </a:p>
          <a:p>
            <a:endParaRPr lang="sv-SE">
              <a:latin typeface="Euclid Circular A"/>
              <a:cs typeface="Arial"/>
            </a:endParaRPr>
          </a:p>
          <a:p>
            <a:endParaRPr lang="sv-SE">
              <a:latin typeface="Arial"/>
              <a:cs typeface="Arial"/>
            </a:endParaRPr>
          </a:p>
          <a:p>
            <a:endParaRPr lang="sv-SE">
              <a:latin typeface="Arial"/>
              <a:cs typeface="Arial"/>
            </a:endParaRPr>
          </a:p>
          <a:p>
            <a:endParaRPr lang="sv-SE">
              <a:latin typeface="Euclid Circular A"/>
              <a:cs typeface="Arial"/>
            </a:endParaRPr>
          </a:p>
          <a:p>
            <a:pPr marL="0" indent="0">
              <a:buNone/>
            </a:pPr>
            <a:endParaRPr lang="sv-SE">
              <a:latin typeface="Euclid Circular A Light"/>
              <a:cs typeface="Arial"/>
            </a:endParaRPr>
          </a:p>
          <a:p>
            <a:endParaRPr lang="sv-SE">
              <a:latin typeface="Euclid Circular A"/>
            </a:endParaRPr>
          </a:p>
        </p:txBody>
      </p:sp>
      <p:pic>
        <p:nvPicPr>
          <p:cNvPr id="4" name="Picture 3" descr="Personer sitter runt karta som symboliserar resan med arbetsmiljöarbete under året.">
            <a:extLst>
              <a:ext uri="{FF2B5EF4-FFF2-40B4-BE49-F238E27FC236}">
                <a16:creationId xmlns:a16="http://schemas.microsoft.com/office/drawing/2014/main" id="{EB2C2356-906D-B1D1-9D2D-5081F524E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3254" y="2774692"/>
            <a:ext cx="3490739" cy="235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21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4C72D6-752B-C267-EC89-62621A7A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3EC07E-04CD-2FA2-D80B-184A3A1CC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790" y="1677451"/>
            <a:ext cx="5376128" cy="288433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sv-SE"/>
              <a:t>Att beställa utbildningen är enkelt, men behöver göras partsgemensamt på central nivå.</a:t>
            </a:r>
          </a:p>
          <a:p>
            <a:r>
              <a:rPr lang="sv-SE"/>
              <a:t>Lokala parter skickar in en gemensam beställning. Beställningen görs för hela organisationen.</a:t>
            </a:r>
          </a:p>
          <a:p>
            <a:r>
              <a:rPr lang="sv-SE"/>
              <a:t>Beställande organisation får ett informationspaket och information om hur deltagare loggar in.  </a:t>
            </a:r>
          </a:p>
          <a:p>
            <a:endParaRPr lang="sv-SE">
              <a:latin typeface="Euclid Circular A Light"/>
            </a:endParaRPr>
          </a:p>
          <a:p>
            <a:endParaRPr lang="en-US">
              <a:latin typeface="Euclid Circular A Ligh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7E71BE-6D6E-4D08-4613-F6B685698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88" y="345004"/>
            <a:ext cx="7491011" cy="994172"/>
          </a:xfrm>
        </p:spPr>
        <p:txBody>
          <a:bodyPr/>
          <a:lstStyle/>
          <a:p>
            <a:r>
              <a:rPr lang="en-US" sz="2400" b="1">
                <a:latin typeface="Arial"/>
                <a:cs typeface="Arial"/>
              </a:rPr>
              <a:t>Ta del av arbetsmiljöutbildningen så här</a:t>
            </a:r>
          </a:p>
        </p:txBody>
      </p:sp>
      <p:pic>
        <p:nvPicPr>
          <p:cNvPr id="5" name="Bildobjekt 4" descr="En bild som visar clipart, kreativitet, design, hand&#10;&#10;AI-genererat innehåll kan vara felaktigt.">
            <a:extLst>
              <a:ext uri="{FF2B5EF4-FFF2-40B4-BE49-F238E27FC236}">
                <a16:creationId xmlns:a16="http://schemas.microsoft.com/office/drawing/2014/main" id="{E43C61D6-13E7-B99E-0C6B-945BEB1363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931" y="1784643"/>
            <a:ext cx="1828804" cy="996698"/>
          </a:xfrm>
          <a:prstGeom prst="rect">
            <a:avLst/>
          </a:prstGeom>
        </p:spPr>
      </p:pic>
      <p:pic>
        <p:nvPicPr>
          <p:cNvPr id="7" name="Bildobjekt 6" descr="En bild som visar rita, Grafik, hjärta, tecknad serie&#10;&#10;AI-genererat innehåll kan vara felaktigt.">
            <a:extLst>
              <a:ext uri="{FF2B5EF4-FFF2-40B4-BE49-F238E27FC236}">
                <a16:creationId xmlns:a16="http://schemas.microsoft.com/office/drawing/2014/main" id="{C7D04E68-EFA0-3318-F6FD-21BEEFB38F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995" y="3119616"/>
            <a:ext cx="1828804" cy="154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90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11BA42-24EF-4C4B-131D-A2AB29EFA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llustrerad personer håller upp armarna och jonglerar symboler för tid, arbete, glädje och att-göra-listor.">
            <a:extLst>
              <a:ext uri="{FF2B5EF4-FFF2-40B4-BE49-F238E27FC236}">
                <a16:creationId xmlns:a16="http://schemas.microsoft.com/office/drawing/2014/main" id="{72C9F8B2-EF0B-DEDE-8E4F-E838E6597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334" y="3814776"/>
            <a:ext cx="3581400" cy="132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E1C236-3212-35ED-5503-7FA90B76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89" y="468533"/>
            <a:ext cx="7487382" cy="994172"/>
          </a:xfrm>
        </p:spPr>
        <p:txBody>
          <a:bodyPr/>
          <a:lstStyle/>
          <a:p>
            <a:r>
              <a:rPr lang="en-US" sz="2400" b="1">
                <a:latin typeface="Arial"/>
                <a:ea typeface="+mj-lt"/>
                <a:cs typeface="+mj-lt"/>
              </a:rPr>
              <a:t>Vill du veta mer? </a:t>
            </a:r>
            <a:endParaRPr lang="en-US" sz="2400" b="1">
              <a:latin typeface="Arial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11D9C3-8124-4FB1-623C-B7008A72E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789" y="1879297"/>
            <a:ext cx="6434371" cy="2884330"/>
          </a:xfrm>
        </p:spPr>
        <p:txBody>
          <a:bodyPr vert="horz" lIns="0" tIns="0" rIns="0" bIns="0" rtlCol="0" anchor="t">
            <a:noAutofit/>
          </a:bodyPr>
          <a:lstStyle/>
          <a:p>
            <a:pPr>
              <a:spcAft>
                <a:spcPts val="600"/>
              </a:spcAft>
            </a:pPr>
            <a:r>
              <a:rPr lang="sv-SE"/>
              <a:t>Gå till sidan för arbetsmiljöutbildningen på Partsrådets webbplats.</a:t>
            </a:r>
            <a:endParaRPr lang="sv-SE">
              <a:cs typeface="Arial"/>
            </a:endParaRPr>
          </a:p>
          <a:p>
            <a:pPr>
              <a:spcAft>
                <a:spcPts val="600"/>
              </a:spcAft>
              <a:buFont typeface="Arial,Sans-Serif" panose="020B0604020202020204" pitchFamily="34" charset="0"/>
            </a:pPr>
            <a:r>
              <a:rPr lang="sv-SE">
                <a:ea typeface="+mn-lt"/>
                <a:cs typeface="+mn-lt"/>
              </a:rPr>
              <a:t>Kontakta oss på info@partsradet.se</a:t>
            </a:r>
            <a:endParaRPr lang="sv-SE">
              <a:cs typeface="Arial"/>
            </a:endParaRPr>
          </a:p>
          <a:p>
            <a:pPr>
              <a:spcAft>
                <a:spcPts val="600"/>
              </a:spcAft>
              <a:buFont typeface="Arial,Sans-Serif" panose="020B0604020202020204" pitchFamily="34" charset="0"/>
              <a:buChar char="•"/>
            </a:pPr>
            <a:endParaRPr lang="sv-SE">
              <a:latin typeface="Arial"/>
              <a:cs typeface="Arial"/>
            </a:endParaRPr>
          </a:p>
          <a:p>
            <a:pPr>
              <a:spcAft>
                <a:spcPts val="600"/>
              </a:spcAft>
              <a:buFont typeface="Arial,Sans-Serif" panose="020B0604020202020204" pitchFamily="34" charset="0"/>
              <a:buChar char="•"/>
            </a:pPr>
            <a:endParaRPr lang="sv-SE">
              <a:latin typeface="Arial"/>
              <a:cs typeface="Arial"/>
            </a:endParaRPr>
          </a:p>
          <a:p>
            <a:pPr>
              <a:spcAft>
                <a:spcPts val="600"/>
              </a:spcAft>
              <a:buFont typeface="Arial,Sans-Serif" panose="020B0604020202020204" pitchFamily="34" charset="0"/>
              <a:buChar char="•"/>
            </a:pPr>
            <a:endParaRPr lang="sv-SE">
              <a:latin typeface="Arial"/>
              <a:cs typeface="Arial"/>
            </a:endParaRPr>
          </a:p>
          <a:p>
            <a:pPr marL="0" indent="0">
              <a:spcAft>
                <a:spcPts val="600"/>
              </a:spcAft>
              <a:buNone/>
            </a:pPr>
            <a:endParaRPr lang="sv-SE">
              <a:latin typeface="Euclid Circular A Ligh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052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775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43AF46-ECD4-2ED9-064F-194F972800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8B57D45-E3C3-2FEF-3B73-A68F1E1F4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098" y="418851"/>
            <a:ext cx="8165267" cy="994172"/>
          </a:xfrm>
        </p:spPr>
        <p:txBody>
          <a:bodyPr/>
          <a:lstStyle/>
          <a:p>
            <a:r>
              <a:rPr lang="sv-SE" sz="2400" b="1">
                <a:latin typeface="Arial"/>
                <a:cs typeface="Arial"/>
              </a:rPr>
              <a:t>Digital grundläggande arbetsmiljöutbildning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0631A81-2A47-69DA-0EFC-91135B6D84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716" y="1679959"/>
            <a:ext cx="5056556" cy="2116186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sv-SE"/>
              <a:t>Speciellt utformad för chefer och skyddsombud i staten.</a:t>
            </a:r>
          </a:p>
          <a:p>
            <a:r>
              <a:rPr lang="sv-SE"/>
              <a:t>Partsgemensamt framtagen.</a:t>
            </a:r>
          </a:p>
          <a:p>
            <a:r>
              <a:rPr lang="sv-SE"/>
              <a:t>Forskningsbaserad och u</a:t>
            </a:r>
            <a:r>
              <a:rPr lang="sv-SE">
                <a:solidFill>
                  <a:srgbClr val="FFFFFF"/>
                </a:solidFill>
              </a:rPr>
              <a:t>tgår från behov </a:t>
            </a:r>
            <a:br>
              <a:rPr lang="sv-SE">
                <a:solidFill>
                  <a:srgbClr val="FFFFFF"/>
                </a:solidFill>
              </a:rPr>
            </a:br>
            <a:r>
              <a:rPr lang="sv-SE">
                <a:solidFill>
                  <a:srgbClr val="FFFFFF"/>
                </a:solidFill>
              </a:rPr>
              <a:t>och utmaningar inom staten.</a:t>
            </a:r>
          </a:p>
          <a:p>
            <a:r>
              <a:rPr lang="sv-SE"/>
              <a:t>Redan finansierad genom avgift till Partsrådet.</a:t>
            </a:r>
          </a:p>
          <a:p>
            <a:endParaRPr lang="sv-SE">
              <a:latin typeface="Euclid Circular A Light"/>
            </a:endParaRPr>
          </a:p>
          <a:p>
            <a:endParaRPr lang="en-US">
              <a:latin typeface="Euclid Circular A Light"/>
            </a:endParaRPr>
          </a:p>
          <a:p>
            <a:endParaRPr lang="sv-SE">
              <a:latin typeface="Euclid Circular A Light"/>
            </a:endParaRPr>
          </a:p>
          <a:p>
            <a:pPr marL="0" indent="0">
              <a:buNone/>
            </a:pPr>
            <a:endParaRPr lang="sv-SE">
              <a:latin typeface="Euclid Circular A Light"/>
            </a:endParaRPr>
          </a:p>
          <a:p>
            <a:endParaRPr lang="sv-SE">
              <a:latin typeface="Euclid Circular A" panose="020B0504000000000000" pitchFamily="34" charset="0"/>
            </a:endParaRPr>
          </a:p>
        </p:txBody>
      </p:sp>
      <p:pic>
        <p:nvPicPr>
          <p:cNvPr id="5" name="Picture 4" descr="Illustrerad dator med blomma framför.">
            <a:extLst>
              <a:ext uri="{FF2B5EF4-FFF2-40B4-BE49-F238E27FC236}">
                <a16:creationId xmlns:a16="http://schemas.microsoft.com/office/drawing/2014/main" id="{8E8C19E3-D89E-3342-8125-55558CA4A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20000">
            <a:off x="5276072" y="2157561"/>
            <a:ext cx="4217221" cy="285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35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llips 11" descr="Illustrerade personer i en cirkel.">
            <a:extLst>
              <a:ext uri="{FF2B5EF4-FFF2-40B4-BE49-F238E27FC236}">
                <a16:creationId xmlns:a16="http://schemas.microsoft.com/office/drawing/2014/main" id="{58E70CC2-C2FA-525C-FF3D-00C4A442EF32}"/>
              </a:ext>
            </a:extLst>
          </p:cNvPr>
          <p:cNvSpPr/>
          <p:nvPr/>
        </p:nvSpPr>
        <p:spPr>
          <a:xfrm>
            <a:off x="826545" y="1513209"/>
            <a:ext cx="3067225" cy="298305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reflection blurRad="6350" stA="50000" endA="295" endPos="920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9563" hangingPunct="0"/>
            <a:endParaRPr lang="sv-SE" sz="675" b="1" kern="0">
              <a:solidFill>
                <a:prstClr val="white"/>
              </a:solidFill>
              <a:latin typeface="Arial"/>
              <a:sym typeface="Helvetica Neue"/>
            </a:endParaRPr>
          </a:p>
        </p:txBody>
      </p:sp>
      <p:pic>
        <p:nvPicPr>
          <p:cNvPr id="4" name="Picture 4" descr="En bild som visar klädsel, tecknad serie, illustration">
            <a:extLst>
              <a:ext uri="{FF2B5EF4-FFF2-40B4-BE49-F238E27FC236}">
                <a16:creationId xmlns:a16="http://schemas.microsoft.com/office/drawing/2014/main" id="{F70C2F3C-E55D-E9F2-A2F3-22BECECE4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84" y="1885954"/>
            <a:ext cx="3788946" cy="213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d 4">
            <a:extLst>
              <a:ext uri="{FF2B5EF4-FFF2-40B4-BE49-F238E27FC236}">
                <a16:creationId xmlns:a16="http://schemas.microsoft.com/office/drawing/2014/main" id="{B1B8767E-F083-4CF4-280C-083D0AE37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8608" y="2898791"/>
            <a:ext cx="580204" cy="580204"/>
          </a:xfrm>
          <a:prstGeom prst="rect">
            <a:avLst/>
          </a:prstGeom>
        </p:spPr>
      </p:pic>
      <p:pic>
        <p:nvPicPr>
          <p:cNvPr id="6" name="Bild 5">
            <a:extLst>
              <a:ext uri="{FF2B5EF4-FFF2-40B4-BE49-F238E27FC236}">
                <a16:creationId xmlns:a16="http://schemas.microsoft.com/office/drawing/2014/main" id="{D00A3DF6-80FC-6A6C-C361-0297E3730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1737" y="1897980"/>
            <a:ext cx="650821" cy="650821"/>
          </a:xfrm>
          <a:prstGeom prst="rect">
            <a:avLst/>
          </a:prstGeom>
        </p:spPr>
      </p:pic>
      <p:pic>
        <p:nvPicPr>
          <p:cNvPr id="7" name="Bild 6">
            <a:extLst>
              <a:ext uri="{FF2B5EF4-FFF2-40B4-BE49-F238E27FC236}">
                <a16:creationId xmlns:a16="http://schemas.microsoft.com/office/drawing/2014/main" id="{2BF2AFA2-D37E-3A6C-00ED-33377A9193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3331901" y="2637686"/>
            <a:ext cx="561869" cy="580204"/>
          </a:xfrm>
          <a:prstGeom prst="rect">
            <a:avLst/>
          </a:prstGeom>
        </p:spPr>
      </p:pic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0FE0FCF0-12CD-A360-C884-18F445175236}"/>
              </a:ext>
            </a:extLst>
          </p:cNvPr>
          <p:cNvSpPr txBox="1">
            <a:spLocks/>
          </p:cNvSpPr>
          <p:nvPr/>
        </p:nvSpPr>
        <p:spPr>
          <a:xfrm>
            <a:off x="4510902" y="1595743"/>
            <a:ext cx="4172667" cy="198607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90500" indent="-190500" algn="l" defTabSz="685800" rtl="0" eaLnBrk="1" latinLnBrk="0" hangingPunct="1">
              <a:lnSpc>
                <a:spcPct val="100000"/>
              </a:lnSpc>
              <a:spcBef>
                <a:spcPts val="6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>
                <a:solidFill>
                  <a:schemeClr val="bg1"/>
                </a:solidFill>
              </a:rPr>
              <a:t>Fungerar oavsett förkunskap.</a:t>
            </a:r>
            <a:endParaRPr lang="en-US">
              <a:solidFill>
                <a:schemeClr val="bg1"/>
              </a:solidFill>
            </a:endParaRPr>
          </a:p>
          <a:p>
            <a:r>
              <a:rPr lang="sv-SE">
                <a:solidFill>
                  <a:schemeClr val="bg1"/>
                </a:solidFill>
              </a:rPr>
              <a:t>Genomförs enskilt och digitalt.</a:t>
            </a:r>
          </a:p>
          <a:p>
            <a:r>
              <a:rPr lang="en-US" err="1">
                <a:solidFill>
                  <a:schemeClr val="bg1"/>
                </a:solidFill>
              </a:rPr>
              <a:t>Motsvarar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tre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utbildningsdagar</a:t>
            </a:r>
            <a:r>
              <a:rPr lang="en-US">
                <a:solidFill>
                  <a:schemeClr val="bg1"/>
                </a:solidFill>
                <a:latin typeface="Euclid Circular A Light"/>
              </a:rPr>
              <a:t>.</a:t>
            </a:r>
            <a:endParaRPr lang="sv-SE">
              <a:solidFill>
                <a:schemeClr val="bg1"/>
              </a:solidFill>
              <a:latin typeface="Euclid Circular A Light"/>
            </a:endParaRPr>
          </a:p>
          <a:p>
            <a:r>
              <a:rPr lang="sv-SE">
                <a:solidFill>
                  <a:schemeClr val="bg1"/>
                </a:solidFill>
                <a:latin typeface="Arial"/>
                <a:cs typeface="Arial"/>
              </a:rPr>
              <a:t>Flexibelt upplägg. Går att anpassa efter organisationens behov</a:t>
            </a:r>
            <a:r>
              <a:rPr lang="sv-SE">
                <a:solidFill>
                  <a:schemeClr val="bg1"/>
                </a:solidFill>
                <a:ea typeface="+mn-lt"/>
                <a:cs typeface="+mn-lt"/>
              </a:rPr>
              <a:t>. </a:t>
            </a:r>
            <a:br>
              <a:rPr lang="sv-SE">
                <a:solidFill>
                  <a:schemeClr val="bg1"/>
                </a:solidFill>
                <a:latin typeface="Euclid Circular A Light"/>
              </a:rPr>
            </a:br>
            <a:endParaRPr lang="sv-SE">
              <a:solidFill>
                <a:schemeClr val="bg1"/>
              </a:solidFill>
              <a:latin typeface="Euclid Circular A Light"/>
            </a:endParaRPr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A2C82485-D480-2755-DD32-833C899EB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2530664" y="1595852"/>
            <a:ext cx="561869" cy="580204"/>
          </a:xfrm>
          <a:prstGeom prst="rect">
            <a:avLst/>
          </a:prstGeom>
        </p:spPr>
      </p:pic>
      <p:sp>
        <p:nvSpPr>
          <p:cNvPr id="10" name="Rubrik 1">
            <a:extLst>
              <a:ext uri="{FF2B5EF4-FFF2-40B4-BE49-F238E27FC236}">
                <a16:creationId xmlns:a16="http://schemas.microsoft.com/office/drawing/2014/main" id="{39CF7652-F25C-FD0C-7A0B-BDE7759ED223}"/>
              </a:ext>
            </a:extLst>
          </p:cNvPr>
          <p:cNvSpPr txBox="1">
            <a:spLocks/>
          </p:cNvSpPr>
          <p:nvPr/>
        </p:nvSpPr>
        <p:spPr>
          <a:xfrm>
            <a:off x="655621" y="365567"/>
            <a:ext cx="8165267" cy="99417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400" b="1">
                <a:latin typeface="Arial"/>
                <a:cs typeface="Arial"/>
              </a:rPr>
              <a:t>Digital grundläggande arbetsmiljöutbildning</a:t>
            </a:r>
          </a:p>
        </p:txBody>
      </p:sp>
    </p:spTree>
    <p:extLst>
      <p:ext uri="{BB962C8B-B14F-4D97-AF65-F5344CB8AC3E}">
        <p14:creationId xmlns:p14="http://schemas.microsoft.com/office/powerpoint/2010/main" val="118606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DA4EC2-8018-6435-EDDE-12DD667BD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En bild som visar Grafik, illustration, clipart, hjärta&#10;&#10;AI-genererat innehåll kan vara felaktigt.">
            <a:extLst>
              <a:ext uri="{FF2B5EF4-FFF2-40B4-BE49-F238E27FC236}">
                <a16:creationId xmlns:a16="http://schemas.microsoft.com/office/drawing/2014/main" id="{AEBCA6A1-6C86-24F2-2928-20EA8E90D4F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073" b="13154"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11" name="Onlinemedia 10" title="Informationsfilm Partsrådets arbetsmiljöutbildning">
            <a:hlinkClick r:id="" action="ppaction://media"/>
            <a:extLst>
              <a:ext uri="{FF2B5EF4-FFF2-40B4-BE49-F238E27FC236}">
                <a16:creationId xmlns:a16="http://schemas.microsoft.com/office/drawing/2014/main" id="{FA7AC13B-ABEB-5C92-A536-FC381F6AC6A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6350" y="0"/>
            <a:ext cx="912971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49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686104C-5BFD-FFDA-B2DC-38A0D2CF6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309" y="83528"/>
            <a:ext cx="7487382" cy="994172"/>
          </a:xfrm>
        </p:spPr>
        <p:txBody>
          <a:bodyPr/>
          <a:lstStyle/>
          <a:p>
            <a:r>
              <a:rPr lang="sv-SE" sz="2400" b="1">
                <a:latin typeface="+mn-lt"/>
              </a:rPr>
              <a:t>Överblick </a:t>
            </a:r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7E3E377B-BD91-A609-6596-8F8D0F9D62CA}"/>
              </a:ext>
            </a:extLst>
          </p:cNvPr>
          <p:cNvSpPr txBox="1">
            <a:spLocks/>
          </p:cNvSpPr>
          <p:nvPr/>
        </p:nvSpPr>
        <p:spPr>
          <a:xfrm>
            <a:off x="545309" y="1370474"/>
            <a:ext cx="2104952" cy="36151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90500" indent="-190500" algn="l" defTabSz="685800" rtl="0" eaLnBrk="1" latinLnBrk="0" hangingPunct="1">
              <a:lnSpc>
                <a:spcPct val="100000"/>
              </a:lnSpc>
              <a:spcBef>
                <a:spcPts val="6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>
                <a:solidFill>
                  <a:schemeClr val="bg1"/>
                </a:solidFill>
              </a:rPr>
              <a:t>Uppbyggd i </a:t>
            </a:r>
            <a:br>
              <a:rPr lang="sv-SE">
                <a:solidFill>
                  <a:schemeClr val="bg1"/>
                </a:solidFill>
              </a:rPr>
            </a:br>
            <a:r>
              <a:rPr lang="sv-SE">
                <a:solidFill>
                  <a:schemeClr val="bg1"/>
                </a:solidFill>
              </a:rPr>
              <a:t>4 moduler</a:t>
            </a:r>
            <a:br>
              <a:rPr lang="sv-SE">
                <a:solidFill>
                  <a:schemeClr val="bg1"/>
                </a:solidFill>
                <a:latin typeface="Euclid Circular A Light"/>
              </a:rPr>
            </a:br>
            <a:endParaRPr lang="sv-SE">
              <a:solidFill>
                <a:schemeClr val="bg1"/>
              </a:solidFill>
              <a:latin typeface="Euclid Circular A Light"/>
            </a:endParaRPr>
          </a:p>
        </p:txBody>
      </p:sp>
      <p:pic>
        <p:nvPicPr>
          <p:cNvPr id="7" name="Platshållare för innehåll 6" descr="En bild som visar text, klocka, skärmbild&#10;&#10;AI-genererat innehåll kan vara felaktigt.">
            <a:extLst>
              <a:ext uri="{FF2B5EF4-FFF2-40B4-BE49-F238E27FC236}">
                <a16:creationId xmlns:a16="http://schemas.microsoft.com/office/drawing/2014/main" id="{0DFB3CA8-B6BF-7BB3-2770-5F48D98DE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1787">
            <a:off x="813872" y="2130049"/>
            <a:ext cx="1310160" cy="23291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708C2C39-4EC0-2C02-12AB-AAEE29E10A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971" t="33404" r="18458" b="12369"/>
          <a:stretch>
            <a:fillRect/>
          </a:stretch>
        </p:blipFill>
        <p:spPr>
          <a:xfrm rot="21195761">
            <a:off x="4202297" y="1421754"/>
            <a:ext cx="1828447" cy="844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DBCB1FB9-E117-BE58-23D7-72FD0FAB1A86}"/>
              </a:ext>
            </a:extLst>
          </p:cNvPr>
          <p:cNvSpPr txBox="1">
            <a:spLocks/>
          </p:cNvSpPr>
          <p:nvPr/>
        </p:nvSpPr>
        <p:spPr>
          <a:xfrm>
            <a:off x="4288999" y="806740"/>
            <a:ext cx="1784967" cy="36151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90500" indent="-190500" algn="l" defTabSz="685800" rtl="0" eaLnBrk="1" latinLnBrk="0" hangingPunct="1">
              <a:lnSpc>
                <a:spcPct val="100000"/>
              </a:lnSpc>
              <a:spcBef>
                <a:spcPts val="6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>
                <a:solidFill>
                  <a:schemeClr val="bg1"/>
                </a:solidFill>
              </a:rPr>
              <a:t>Vad lagen säger</a:t>
            </a:r>
            <a:br>
              <a:rPr lang="sv-SE">
                <a:solidFill>
                  <a:schemeClr val="bg1"/>
                </a:solidFill>
                <a:latin typeface="Euclid Circular A Light"/>
              </a:rPr>
            </a:br>
            <a:endParaRPr lang="sv-SE">
              <a:solidFill>
                <a:schemeClr val="bg1"/>
              </a:solidFill>
              <a:latin typeface="Euclid Circular A Light"/>
            </a:endParaRPr>
          </a:p>
        </p:txBody>
      </p:sp>
      <p:sp>
        <p:nvSpPr>
          <p:cNvPr id="10" name="Platshållare för innehåll 2">
            <a:extLst>
              <a:ext uri="{FF2B5EF4-FFF2-40B4-BE49-F238E27FC236}">
                <a16:creationId xmlns:a16="http://schemas.microsoft.com/office/drawing/2014/main" id="{B68FDCCE-6CDF-04AE-81CD-DFADFB9026B0}"/>
              </a:ext>
            </a:extLst>
          </p:cNvPr>
          <p:cNvSpPr txBox="1">
            <a:spLocks/>
          </p:cNvSpPr>
          <p:nvPr/>
        </p:nvSpPr>
        <p:spPr>
          <a:xfrm>
            <a:off x="1934556" y="901963"/>
            <a:ext cx="2027274" cy="36151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90500" indent="-190500" algn="l" defTabSz="685800" rtl="0" eaLnBrk="1" latinLnBrk="0" hangingPunct="1">
              <a:lnSpc>
                <a:spcPct val="100000"/>
              </a:lnSpc>
              <a:spcBef>
                <a:spcPts val="6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v-SE">
                <a:solidFill>
                  <a:schemeClr val="bg1"/>
                </a:solidFill>
              </a:rPr>
              <a:t>Varje modul</a:t>
            </a:r>
            <a:br>
              <a:rPr lang="sv-SE">
                <a:solidFill>
                  <a:schemeClr val="bg1"/>
                </a:solidFill>
              </a:rPr>
            </a:br>
            <a:r>
              <a:rPr lang="sv-SE">
                <a:solidFill>
                  <a:schemeClr val="bg1"/>
                </a:solidFill>
              </a:rPr>
              <a:t>5 Avsnitt</a:t>
            </a:r>
            <a:br>
              <a:rPr lang="sv-SE">
                <a:solidFill>
                  <a:schemeClr val="bg1"/>
                </a:solidFill>
                <a:latin typeface="Euclid Circular A Light"/>
              </a:rPr>
            </a:br>
            <a:endParaRPr lang="sv-SE">
              <a:solidFill>
                <a:schemeClr val="bg1"/>
              </a:solidFill>
              <a:latin typeface="Euclid Circular A Light"/>
            </a:endParaRP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9C10B56-7260-E973-14A1-F2B264480B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9151" t="27345" r="9259" b="10979"/>
          <a:stretch>
            <a:fillRect/>
          </a:stretch>
        </p:blipFill>
        <p:spPr>
          <a:xfrm rot="291260">
            <a:off x="2460371" y="1631623"/>
            <a:ext cx="1164944" cy="1194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72731E01-FAF7-627D-AC6F-18CDAA1D868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84" t="27211" r="15774" b="15305"/>
          <a:stretch>
            <a:fillRect/>
          </a:stretch>
        </p:blipFill>
        <p:spPr>
          <a:xfrm rot="270851">
            <a:off x="6792186" y="1969581"/>
            <a:ext cx="1499784" cy="5503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6BA85B0E-4C5E-7418-186B-A7302B5AB61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5798" t="59227" r="9423" b="-4125"/>
          <a:stretch>
            <a:fillRect/>
          </a:stretch>
        </p:blipFill>
        <p:spPr>
          <a:xfrm>
            <a:off x="5886163" y="3646232"/>
            <a:ext cx="1773382" cy="12018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Platshållare för innehåll 2">
            <a:extLst>
              <a:ext uri="{FF2B5EF4-FFF2-40B4-BE49-F238E27FC236}">
                <a16:creationId xmlns:a16="http://schemas.microsoft.com/office/drawing/2014/main" id="{2E3FC5D8-4BDE-7AD5-4868-CD8AFD3F7C15}"/>
              </a:ext>
            </a:extLst>
          </p:cNvPr>
          <p:cNvSpPr txBox="1">
            <a:spLocks/>
          </p:cNvSpPr>
          <p:nvPr/>
        </p:nvSpPr>
        <p:spPr>
          <a:xfrm>
            <a:off x="6990218" y="1145009"/>
            <a:ext cx="1675800" cy="36151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90500" indent="-190500" algn="l" defTabSz="685800" rtl="0" eaLnBrk="1" latinLnBrk="0" hangingPunct="1">
              <a:lnSpc>
                <a:spcPct val="100000"/>
              </a:lnSpc>
              <a:spcBef>
                <a:spcPts val="6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>
                <a:solidFill>
                  <a:schemeClr val="bg1"/>
                </a:solidFill>
              </a:rPr>
              <a:t>Praktisk uppgift efter varje del</a:t>
            </a:r>
            <a:br>
              <a:rPr lang="sv-SE">
                <a:solidFill>
                  <a:schemeClr val="bg1"/>
                </a:solidFill>
                <a:latin typeface="Euclid Circular A Light"/>
              </a:rPr>
            </a:br>
            <a:endParaRPr lang="sv-SE">
              <a:solidFill>
                <a:schemeClr val="bg1"/>
              </a:solidFill>
              <a:latin typeface="Euclid Circular A Light"/>
            </a:endParaRPr>
          </a:p>
        </p:txBody>
      </p:sp>
      <p:sp>
        <p:nvSpPr>
          <p:cNvPr id="15" name="Platshållare för innehåll 2">
            <a:extLst>
              <a:ext uri="{FF2B5EF4-FFF2-40B4-BE49-F238E27FC236}">
                <a16:creationId xmlns:a16="http://schemas.microsoft.com/office/drawing/2014/main" id="{9756D732-1EC7-5D2E-33F6-DB13C3E99BE2}"/>
              </a:ext>
            </a:extLst>
          </p:cNvPr>
          <p:cNvSpPr txBox="1">
            <a:spLocks/>
          </p:cNvSpPr>
          <p:nvPr/>
        </p:nvSpPr>
        <p:spPr>
          <a:xfrm>
            <a:off x="5828117" y="3023525"/>
            <a:ext cx="1784967" cy="36151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90500" indent="-190500" algn="l" defTabSz="685800" rtl="0" eaLnBrk="1" latinLnBrk="0" hangingPunct="1">
              <a:lnSpc>
                <a:spcPct val="100000"/>
              </a:lnSpc>
              <a:spcBef>
                <a:spcPts val="65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v-SE">
                <a:solidFill>
                  <a:schemeClr val="bg1"/>
                </a:solidFill>
              </a:rPr>
              <a:t>Kunskapskoll och intyg</a:t>
            </a:r>
            <a:br>
              <a:rPr lang="sv-SE">
                <a:solidFill>
                  <a:schemeClr val="bg1"/>
                </a:solidFill>
                <a:latin typeface="Euclid Circular A Light"/>
              </a:rPr>
            </a:br>
            <a:endParaRPr lang="sv-SE">
              <a:solidFill>
                <a:schemeClr val="bg1"/>
              </a:solidFill>
              <a:latin typeface="Euclid Circular A Light"/>
            </a:endParaRPr>
          </a:p>
        </p:txBody>
      </p:sp>
      <p:cxnSp>
        <p:nvCxnSpPr>
          <p:cNvPr id="17" name="Koppling: böjd 16">
            <a:extLst>
              <a:ext uri="{FF2B5EF4-FFF2-40B4-BE49-F238E27FC236}">
                <a16:creationId xmlns:a16="http://schemas.microsoft.com/office/drawing/2014/main" id="{5CD68033-4CF9-8ED3-E213-45EC22B39BE4}"/>
              </a:ext>
            </a:extLst>
          </p:cNvPr>
          <p:cNvCxnSpPr>
            <a:cxnSpLocks/>
          </p:cNvCxnSpPr>
          <p:nvPr/>
        </p:nvCxnSpPr>
        <p:spPr>
          <a:xfrm flipV="1">
            <a:off x="1762527" y="1420093"/>
            <a:ext cx="461131" cy="290781"/>
          </a:xfrm>
          <a:prstGeom prst="curvedConnector3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Koppling: böjd 18">
            <a:extLst>
              <a:ext uri="{FF2B5EF4-FFF2-40B4-BE49-F238E27FC236}">
                <a16:creationId xmlns:a16="http://schemas.microsoft.com/office/drawing/2014/main" id="{2AF236DA-F4D0-FA22-6513-1268C75EA3A5}"/>
              </a:ext>
            </a:extLst>
          </p:cNvPr>
          <p:cNvCxnSpPr/>
          <p:nvPr/>
        </p:nvCxnSpPr>
        <p:spPr>
          <a:xfrm flipV="1">
            <a:off x="3803672" y="2571750"/>
            <a:ext cx="485328" cy="233795"/>
          </a:xfrm>
          <a:prstGeom prst="curvedConnector3">
            <a:avLst>
              <a:gd name="adj1" fmla="val 91393"/>
            </a:avLst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Koppling: böjd 22">
            <a:extLst>
              <a:ext uri="{FF2B5EF4-FFF2-40B4-BE49-F238E27FC236}">
                <a16:creationId xmlns:a16="http://schemas.microsoft.com/office/drawing/2014/main" id="{A0C61738-20D6-90E8-9D06-2134075ABEEE}"/>
              </a:ext>
            </a:extLst>
          </p:cNvPr>
          <p:cNvCxnSpPr>
            <a:cxnSpLocks/>
          </p:cNvCxnSpPr>
          <p:nvPr/>
        </p:nvCxnSpPr>
        <p:spPr>
          <a:xfrm>
            <a:off x="6271212" y="1212466"/>
            <a:ext cx="501642" cy="294054"/>
          </a:xfrm>
          <a:prstGeom prst="curvedConnector3">
            <a:avLst>
              <a:gd name="adj1" fmla="val 50000"/>
            </a:avLst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Koppling: böjd 24">
            <a:extLst>
              <a:ext uri="{FF2B5EF4-FFF2-40B4-BE49-F238E27FC236}">
                <a16:creationId xmlns:a16="http://schemas.microsoft.com/office/drawing/2014/main" id="{BCABDECA-048B-F16B-CE9B-313C1C0D83C5}"/>
              </a:ext>
            </a:extLst>
          </p:cNvPr>
          <p:cNvCxnSpPr/>
          <p:nvPr/>
        </p:nvCxnSpPr>
        <p:spPr>
          <a:xfrm rot="16200000" flipH="1">
            <a:off x="6941859" y="2737005"/>
            <a:ext cx="373208" cy="276491"/>
          </a:xfrm>
          <a:prstGeom prst="curvedConnector3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551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716CCD-BF16-672B-D419-C140613A7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025D994-3956-9713-156E-33AB6F75C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963" y="162272"/>
            <a:ext cx="7487382" cy="994172"/>
          </a:xfrm>
        </p:spPr>
        <p:txBody>
          <a:bodyPr/>
          <a:lstStyle/>
          <a:p>
            <a:r>
              <a:rPr lang="sv-SE" sz="2400" b="1"/>
              <a:t>Upplägg och innehåll: Välkommen till utbildningen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E9D3854B-9A51-7F99-194D-88757CA4EC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B9C772B-EDA0-20F7-0EA4-0671031DFD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367" r="1339" b="3546"/>
          <a:stretch>
            <a:fillRect/>
          </a:stretch>
        </p:blipFill>
        <p:spPr>
          <a:xfrm>
            <a:off x="-30946" y="1318259"/>
            <a:ext cx="9205892" cy="382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5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CE751C1-83DF-CFC1-69F0-C05030BF8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016" y="183286"/>
            <a:ext cx="7487382" cy="994172"/>
          </a:xfrm>
        </p:spPr>
        <p:txBody>
          <a:bodyPr/>
          <a:lstStyle/>
          <a:p>
            <a:r>
              <a:rPr lang="sv-SE" sz="2400" b="1">
                <a:latin typeface="+mn-lt"/>
              </a:rPr>
              <a:t>I </a:t>
            </a:r>
            <a:r>
              <a:rPr lang="sv-SE" sz="2400" b="1"/>
              <a:t>inledningen får du reflektera över din roll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D18FFCF8-F788-AD9C-9DAF-28808B4AEA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218" r="1160" b="27381"/>
          <a:stretch>
            <a:fillRect/>
          </a:stretch>
        </p:blipFill>
        <p:spPr>
          <a:xfrm rot="21266358">
            <a:off x="490420" y="1278653"/>
            <a:ext cx="7321810" cy="20768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699FD64C-4C93-D8E6-67F8-D2F36E47AF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464" t="26021" r="25893" b="17516"/>
          <a:stretch>
            <a:fillRect/>
          </a:stretch>
        </p:blipFill>
        <p:spPr>
          <a:xfrm>
            <a:off x="4909922" y="2571750"/>
            <a:ext cx="3747128" cy="22374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ubrik 1">
            <a:extLst>
              <a:ext uri="{FF2B5EF4-FFF2-40B4-BE49-F238E27FC236}">
                <a16:creationId xmlns:a16="http://schemas.microsoft.com/office/drawing/2014/main" id="{06C530C4-16E2-9E17-53DC-6CF275BCC146}"/>
              </a:ext>
            </a:extLst>
          </p:cNvPr>
          <p:cNvSpPr txBox="1">
            <a:spLocks/>
          </p:cNvSpPr>
          <p:nvPr/>
        </p:nvSpPr>
        <p:spPr>
          <a:xfrm>
            <a:off x="2451458" y="3468956"/>
            <a:ext cx="1185360" cy="99417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1800" b="1">
                <a:solidFill>
                  <a:schemeClr val="bg1"/>
                </a:solidFill>
                <a:latin typeface="+mn-lt"/>
              </a:rPr>
              <a:t>Några frågor</a:t>
            </a:r>
          </a:p>
        </p:txBody>
      </p:sp>
      <p:cxnSp>
        <p:nvCxnSpPr>
          <p:cNvPr id="8" name="Koppling: böjd 7">
            <a:extLst>
              <a:ext uri="{FF2B5EF4-FFF2-40B4-BE49-F238E27FC236}">
                <a16:creationId xmlns:a16="http://schemas.microsoft.com/office/drawing/2014/main" id="{5852EAC6-E72C-84FF-00F6-2D7C62D06DE6}"/>
              </a:ext>
            </a:extLst>
          </p:cNvPr>
          <p:cNvCxnSpPr>
            <a:cxnSpLocks/>
          </p:cNvCxnSpPr>
          <p:nvPr/>
        </p:nvCxnSpPr>
        <p:spPr>
          <a:xfrm>
            <a:off x="3371272" y="3973429"/>
            <a:ext cx="1092620" cy="456202"/>
          </a:xfrm>
          <a:prstGeom prst="curvedConnector3">
            <a:avLst>
              <a:gd name="adj1" fmla="val 47464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229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EF048DC-B94B-A39B-BE54-93FB09734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541" y="145877"/>
            <a:ext cx="7487382" cy="994172"/>
          </a:xfrm>
        </p:spPr>
        <p:txBody>
          <a:bodyPr/>
          <a:lstStyle/>
          <a:p>
            <a:r>
              <a:rPr lang="sv-SE" sz="2400" b="1"/>
              <a:t>Fyra moduler: </a:t>
            </a:r>
            <a:br>
              <a:rPr lang="sv-SE" sz="2400" b="1"/>
            </a:br>
            <a:r>
              <a:rPr lang="sv-SE" sz="2400" b="1"/>
              <a:t>Varje dag, varje vecka, varje månad och varje år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89FA27C6-0676-92E1-4D02-AF898C026F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522" t="24320" r="8662" b="26871"/>
          <a:stretch>
            <a:fillRect/>
          </a:stretch>
        </p:blipFill>
        <p:spPr>
          <a:xfrm>
            <a:off x="335240" y="1280271"/>
            <a:ext cx="4735479" cy="1447749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BB86453A-1B36-B47A-5C8C-8F42357E08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516" t="39918" r="7523" b="10661"/>
          <a:stretch>
            <a:fillRect/>
          </a:stretch>
        </p:blipFill>
        <p:spPr>
          <a:xfrm>
            <a:off x="3669969" y="1745674"/>
            <a:ext cx="4836127" cy="1530924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6916A8D7-1091-50D7-4EF9-2A0A09BFBA7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522" t="36892" r="10515" b="13775"/>
          <a:stretch>
            <a:fillRect/>
          </a:stretch>
        </p:blipFill>
        <p:spPr>
          <a:xfrm>
            <a:off x="467353" y="3020291"/>
            <a:ext cx="4853466" cy="1533701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EFE73E6E-A8FB-A7FB-78E8-157B78ACF20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515" t="33163" r="8394" b="17199"/>
          <a:stretch>
            <a:fillRect/>
          </a:stretch>
        </p:blipFill>
        <p:spPr>
          <a:xfrm>
            <a:off x="4296232" y="3568869"/>
            <a:ext cx="4738746" cy="152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81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B2DC385-C6A6-88F0-656A-D6F78CB47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431" y="383357"/>
            <a:ext cx="7487382" cy="650728"/>
          </a:xfrm>
        </p:spPr>
        <p:txBody>
          <a:bodyPr/>
          <a:lstStyle/>
          <a:p>
            <a:r>
              <a:rPr lang="sv-SE" sz="2400" b="1"/>
              <a:t>Varje modul har fem avsnitt</a:t>
            </a:r>
            <a:br>
              <a:rPr lang="sv-SE" sz="2400">
                <a:latin typeface="Euclid Circular A" panose="020B0504000000000000" pitchFamily="34" charset="0"/>
              </a:rPr>
            </a:br>
            <a:endParaRPr lang="sv-SE" sz="240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6BEB8D03-3847-E9D2-59DC-083729AC67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2BEE6455-CF37-1DAD-1756-9FE529AB09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460" t="30102" r="4464" b="-14626"/>
          <a:stretch>
            <a:fillRect/>
          </a:stretch>
        </p:blipFill>
        <p:spPr>
          <a:xfrm>
            <a:off x="0" y="1212273"/>
            <a:ext cx="9144000" cy="476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96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artsrådet">
  <a:themeElements>
    <a:clrScheme name="Partsrådet">
      <a:dk1>
        <a:sysClr val="windowText" lastClr="000000"/>
      </a:dk1>
      <a:lt1>
        <a:sysClr val="window" lastClr="FFFFFF"/>
      </a:lt1>
      <a:dk2>
        <a:srgbClr val="EFE9DF"/>
      </a:dk2>
      <a:lt2>
        <a:srgbClr val="30488E"/>
      </a:lt2>
      <a:accent1>
        <a:srgbClr val="33336B"/>
      </a:accent1>
      <a:accent2>
        <a:srgbClr val="4D345F"/>
      </a:accent2>
      <a:accent3>
        <a:srgbClr val="154E45"/>
      </a:accent3>
      <a:accent4>
        <a:srgbClr val="009BA2"/>
      </a:accent4>
      <a:accent5>
        <a:srgbClr val="AF4E55"/>
      </a:accent5>
      <a:accent6>
        <a:srgbClr val="FDD1D1"/>
      </a:accent6>
      <a:hlink>
        <a:srgbClr val="000000"/>
      </a:hlink>
      <a:folHlink>
        <a:srgbClr val="000000"/>
      </a:folHlink>
    </a:clrScheme>
    <a:fontScheme name="Partsråde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18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spcBef>
            <a:spcPts val="650"/>
          </a:spcBef>
          <a:defRPr sz="1800" dirty="0" err="1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artsrådet_ppt-mall_ARIAL_20220513.potx" id="{39E16778-3641-4062-9132-0BFF541C90EB}" vid="{BD3F7DCE-7A70-4B28-B223-F90C66C8BCCD}"/>
    </a:ext>
  </a:extLst>
</a:theme>
</file>

<file path=ppt/theme/theme2.xml><?xml version="1.0" encoding="utf-8"?>
<a:theme xmlns:a="http://schemas.openxmlformats.org/drawingml/2006/main" name="1_Partsrådet">
  <a:themeElements>
    <a:clrScheme name="Partsrådet">
      <a:dk1>
        <a:sysClr val="windowText" lastClr="000000"/>
      </a:dk1>
      <a:lt1>
        <a:sysClr val="window" lastClr="FFFFFF"/>
      </a:lt1>
      <a:dk2>
        <a:srgbClr val="EFE9DF"/>
      </a:dk2>
      <a:lt2>
        <a:srgbClr val="30488E"/>
      </a:lt2>
      <a:accent1>
        <a:srgbClr val="33336B"/>
      </a:accent1>
      <a:accent2>
        <a:srgbClr val="4D345F"/>
      </a:accent2>
      <a:accent3>
        <a:srgbClr val="154E45"/>
      </a:accent3>
      <a:accent4>
        <a:srgbClr val="009BA2"/>
      </a:accent4>
      <a:accent5>
        <a:srgbClr val="AF4E55"/>
      </a:accent5>
      <a:accent6>
        <a:srgbClr val="FDD1D1"/>
      </a:accent6>
      <a:hlink>
        <a:srgbClr val="000000"/>
      </a:hlink>
      <a:folHlink>
        <a:srgbClr val="000000"/>
      </a:folHlink>
    </a:clrScheme>
    <a:fontScheme name="Partsråde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18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spcBef>
            <a:spcPts val="650"/>
          </a:spcBef>
          <a:defRPr sz="1800" dirty="0" err="1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artsrådet_ppt-mall_ARIAL_20220513.potx" id="{39E16778-3641-4062-9132-0BFF541C90EB}" vid="{BD3F7DCE-7A70-4B28-B223-F90C66C8BCCD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35c8c69-f8b6-43a8-bcc1-e7764361e57e">
      <Terms xmlns="http://schemas.microsoft.com/office/infopath/2007/PartnerControls"/>
    </lcf76f155ced4ddcb4097134ff3c332f>
    <TaxCatchAll xmlns="c9bf919f-0fb6-47ee-827b-739997521ad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40FEF9A1091F045BF4439A71EA92314" ma:contentTypeVersion="15" ma:contentTypeDescription="Skapa ett nytt dokument." ma:contentTypeScope="" ma:versionID="c2fe6b592155a2867e36d4439bf53984">
  <xsd:schema xmlns:xsd="http://www.w3.org/2001/XMLSchema" xmlns:xs="http://www.w3.org/2001/XMLSchema" xmlns:p="http://schemas.microsoft.com/office/2006/metadata/properties" xmlns:ns2="435c8c69-f8b6-43a8-bcc1-e7764361e57e" xmlns:ns3="c9bf919f-0fb6-47ee-827b-739997521ad0" targetNamespace="http://schemas.microsoft.com/office/2006/metadata/properties" ma:root="true" ma:fieldsID="ebecdf7cc0b21921f4c548de5abaa2ea" ns2:_="" ns3:_="">
    <xsd:import namespace="435c8c69-f8b6-43a8-bcc1-e7764361e57e"/>
    <xsd:import namespace="c9bf919f-0fb6-47ee-827b-739997521ad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5c8c69-f8b6-43a8-bcc1-e7764361e5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Bildmarkeringar" ma:readOnly="false" ma:fieldId="{5cf76f15-5ced-4ddc-b409-7134ff3c332f}" ma:taxonomyMulti="true" ma:sspId="29f157c7-54b3-4af2-8844-9fe839f0b5e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bf919f-0fb6-47ee-827b-739997521ad0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2b518ac8-8847-4e3b-82bb-fe6a017a7c5d}" ma:internalName="TaxCatchAll" ma:showField="CatchAllData" ma:web="c9bf919f-0fb6-47ee-827b-739997521ad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9EDA225-3904-4332-8BD9-9CC6998742D3}">
  <ds:schemaRefs>
    <ds:schemaRef ds:uri="3d957994-6068-46de-9f94-40243128c230"/>
    <ds:schemaRef ds:uri="435c8c69-f8b6-43a8-bcc1-e7764361e57e"/>
    <ds:schemaRef ds:uri="c9bf919f-0fb6-47ee-827b-739997521ad0"/>
    <ds:schemaRef ds:uri="dd77be0b-c455-4a1e-95c4-9943641d6a4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7726226-AB0D-4247-A3FF-162B7954F4A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643F087-6967-483A-9E20-81E5490E6794}">
  <ds:schemaRefs>
    <ds:schemaRef ds:uri="435c8c69-f8b6-43a8-bcc1-e7764361e57e"/>
    <ds:schemaRef ds:uri="c9bf919f-0fb6-47ee-827b-739997521ad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Partsradet_ppt-mall_ARIAL_20220513</Template>
  <Application>Microsoft Office PowerPoint</Application>
  <PresentationFormat>On-screen Show (16:9)</PresentationFormat>
  <Slides>17</Slides>
  <Notes>7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Partsrådet</vt:lpstr>
      <vt:lpstr>1_Partsrådet</vt:lpstr>
      <vt:lpstr>Digital grundläggande arbetsmiljöutbildning</vt:lpstr>
      <vt:lpstr>Digital grundläggande arbetsmiljöutbildning</vt:lpstr>
      <vt:lpstr>PowerPoint Presentation</vt:lpstr>
      <vt:lpstr>PowerPoint Presentation</vt:lpstr>
      <vt:lpstr>Överblick </vt:lpstr>
      <vt:lpstr>Upplägg och innehåll: Välkommen till utbildningen</vt:lpstr>
      <vt:lpstr>I inledningen får du reflektera över din roll</vt:lpstr>
      <vt:lpstr>Fyra moduler:  Varje dag, varje vecka, varje månad och varje år</vt:lpstr>
      <vt:lpstr>Varje modul har fem avsnitt </vt:lpstr>
      <vt:lpstr>I varje modul går vi igenom vad lagen säger och hur man bidrar utifrån sin roll</vt:lpstr>
      <vt:lpstr>Utbildningsdelarna avslutas med en praktisk uppgift   Chans att reflektera, diskutera och koppla innehållet till den egna organisationen, tillsammans med skyddsombud/chef. </vt:lpstr>
      <vt:lpstr>Efter alla delarna i utbildningen finns en kunskapskoll med 20 frågor och när utbildningen är avslutad får du ett intyg på dina kunskaper.</vt:lpstr>
      <vt:lpstr>Vad ger utbildningen?</vt:lpstr>
      <vt:lpstr>Utbildningen ger också </vt:lpstr>
      <vt:lpstr>Ta del av arbetsmiljöutbildningen så här</vt:lpstr>
      <vt:lpstr>Vill du veta mer?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Emelie Frykberg</dc:creator>
  <cp:revision>2</cp:revision>
  <dcterms:created xsi:type="dcterms:W3CDTF">2024-02-22T07:27:58Z</dcterms:created>
  <dcterms:modified xsi:type="dcterms:W3CDTF">2026-06-02T10:52:51Z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0x010100F40FEF9A1091F045BF4439A71EA92314</vt:lpwstr>
  </property>
  <property fmtid="{D5CDD505-2E9C-101B-9397-08002B2CF9AE}" pid="3" name="MediaServiceImageTags">
    <vt:lpwstr/>
  </property>
</Properties>
</file>